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tags/tag1.xml" ContentType="application/vnd.openxmlformats-officedocument.presentationml.tags+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tags/tag2.xml" ContentType="application/vnd.openxmlformats-officedocument.presentationml.tags+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comments/comment1.xml" ContentType="application/vnd.openxmlformats-officedocument.presentationml.comments+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4" r:id="rId2"/>
  </p:sldMasterIdLst>
  <p:notesMasterIdLst>
    <p:notesMasterId r:id="rId49"/>
  </p:notesMasterIdLst>
  <p:sldIdLst>
    <p:sldId id="256" r:id="rId3"/>
    <p:sldId id="265" r:id="rId4"/>
    <p:sldId id="257" r:id="rId5"/>
    <p:sldId id="258" r:id="rId6"/>
    <p:sldId id="259" r:id="rId7"/>
    <p:sldId id="261" r:id="rId8"/>
    <p:sldId id="260" r:id="rId9"/>
    <p:sldId id="267" r:id="rId10"/>
    <p:sldId id="262" r:id="rId11"/>
    <p:sldId id="271" r:id="rId12"/>
    <p:sldId id="327" r:id="rId13"/>
    <p:sldId id="328" r:id="rId14"/>
    <p:sldId id="4546" r:id="rId15"/>
    <p:sldId id="4547" r:id="rId16"/>
    <p:sldId id="4548" r:id="rId17"/>
    <p:sldId id="4549" r:id="rId18"/>
    <p:sldId id="4551" r:id="rId19"/>
    <p:sldId id="268" r:id="rId20"/>
    <p:sldId id="269" r:id="rId21"/>
    <p:sldId id="270" r:id="rId22"/>
    <p:sldId id="4552" r:id="rId23"/>
    <p:sldId id="8419" r:id="rId24"/>
    <p:sldId id="8420" r:id="rId25"/>
    <p:sldId id="8421" r:id="rId26"/>
    <p:sldId id="8422" r:id="rId27"/>
    <p:sldId id="4558" r:id="rId28"/>
    <p:sldId id="8418" r:id="rId29"/>
    <p:sldId id="1659" r:id="rId30"/>
    <p:sldId id="8411" r:id="rId31"/>
    <p:sldId id="4554" r:id="rId32"/>
    <p:sldId id="4553" r:id="rId33"/>
    <p:sldId id="592" r:id="rId34"/>
    <p:sldId id="329" r:id="rId35"/>
    <p:sldId id="1638" r:id="rId36"/>
    <p:sldId id="1832" r:id="rId37"/>
    <p:sldId id="330" r:id="rId38"/>
    <p:sldId id="2597" r:id="rId39"/>
    <p:sldId id="4555" r:id="rId40"/>
    <p:sldId id="1869" r:id="rId41"/>
    <p:sldId id="2362" r:id="rId42"/>
    <p:sldId id="8423" r:id="rId43"/>
    <p:sldId id="8424" r:id="rId44"/>
    <p:sldId id="309" r:id="rId45"/>
    <p:sldId id="273" r:id="rId46"/>
    <p:sldId id="314" r:id="rId47"/>
    <p:sldId id="263" r:id="rId48"/>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FFFFFF"/>
        </a:solidFill>
        <a:effectLst/>
        <a:uFillTx/>
        <a:latin typeface="PingFang SC Semibold"/>
        <a:ea typeface="PingFang SC Semibold"/>
        <a:cs typeface="PingFang SC Semibold"/>
        <a:sym typeface="PingFang SC Semibold"/>
      </a:defRPr>
    </a:lvl1pPr>
    <a:lvl2pPr marL="0" marR="0" indent="0" algn="ctr" defTabSz="8255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FFFFFF"/>
        </a:solidFill>
        <a:effectLst/>
        <a:uFillTx/>
        <a:latin typeface="PingFang SC Semibold"/>
        <a:ea typeface="PingFang SC Semibold"/>
        <a:cs typeface="PingFang SC Semibold"/>
        <a:sym typeface="PingFang SC Semibold"/>
      </a:defRPr>
    </a:lvl2pPr>
    <a:lvl3pPr marL="0" marR="0" indent="0" algn="ctr" defTabSz="8255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FFFFFF"/>
        </a:solidFill>
        <a:effectLst/>
        <a:uFillTx/>
        <a:latin typeface="PingFang SC Semibold"/>
        <a:ea typeface="PingFang SC Semibold"/>
        <a:cs typeface="PingFang SC Semibold"/>
        <a:sym typeface="PingFang SC Semibold"/>
      </a:defRPr>
    </a:lvl3pPr>
    <a:lvl4pPr marL="0" marR="0" indent="0" algn="ctr" defTabSz="8255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FFFFFF"/>
        </a:solidFill>
        <a:effectLst/>
        <a:uFillTx/>
        <a:latin typeface="PingFang SC Semibold"/>
        <a:ea typeface="PingFang SC Semibold"/>
        <a:cs typeface="PingFang SC Semibold"/>
        <a:sym typeface="PingFang SC Semibold"/>
      </a:defRPr>
    </a:lvl4pPr>
    <a:lvl5pPr marL="0" marR="0" indent="0" algn="ctr" defTabSz="8255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FFFFFF"/>
        </a:solidFill>
        <a:effectLst/>
        <a:uFillTx/>
        <a:latin typeface="PingFang SC Semibold"/>
        <a:ea typeface="PingFang SC Semibold"/>
        <a:cs typeface="PingFang SC Semibold"/>
        <a:sym typeface="PingFang SC Semibold"/>
      </a:defRPr>
    </a:lvl5pPr>
    <a:lvl6pPr marL="0" marR="0" indent="0" algn="ctr" defTabSz="8255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FFFFFF"/>
        </a:solidFill>
        <a:effectLst/>
        <a:uFillTx/>
        <a:latin typeface="PingFang SC Semibold"/>
        <a:ea typeface="PingFang SC Semibold"/>
        <a:cs typeface="PingFang SC Semibold"/>
        <a:sym typeface="PingFang SC Semibold"/>
      </a:defRPr>
    </a:lvl6pPr>
    <a:lvl7pPr marL="0" marR="0" indent="0" algn="ctr" defTabSz="8255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FFFFFF"/>
        </a:solidFill>
        <a:effectLst/>
        <a:uFillTx/>
        <a:latin typeface="PingFang SC Semibold"/>
        <a:ea typeface="PingFang SC Semibold"/>
        <a:cs typeface="PingFang SC Semibold"/>
        <a:sym typeface="PingFang SC Semibold"/>
      </a:defRPr>
    </a:lvl7pPr>
    <a:lvl8pPr marL="0" marR="0" indent="0" algn="ctr" defTabSz="8255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FFFFFF"/>
        </a:solidFill>
        <a:effectLst/>
        <a:uFillTx/>
        <a:latin typeface="PingFang SC Semibold"/>
        <a:ea typeface="PingFang SC Semibold"/>
        <a:cs typeface="PingFang SC Semibold"/>
        <a:sym typeface="PingFang SC Semibold"/>
      </a:defRPr>
    </a:lvl8pPr>
    <a:lvl9pPr marL="0" marR="0" indent="0" algn="ctr" defTabSz="8255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FFFFFF"/>
        </a:solidFill>
        <a:effectLst/>
        <a:uFillTx/>
        <a:latin typeface="PingFang SC Semibold"/>
        <a:ea typeface="PingFang SC Semibold"/>
        <a:cs typeface="PingFang SC Semibold"/>
        <a:sym typeface="PingFang SC Semibold"/>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Fabrice Lylian Tayou" initials="FLT" lastIdx="2" clrIdx="0">
    <p:extLst>
      <p:ext uri="{19B8F6BF-5375-455C-9EA6-DF929625EA0E}">
        <p15:presenceInfo xmlns:p15="http://schemas.microsoft.com/office/powerpoint/2012/main" userId="2f003cb54fde91fa"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Helvetica Light"/>
          <a:ea typeface="Helvetica Light"/>
          <a:cs typeface="Helvetica Light"/>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D2E8"/>
          </a:solidFill>
        </a:fill>
      </a:tcStyle>
    </a:wholeTbl>
    <a:band2H>
      <a:tcTxStyle/>
      <a:tcStyle>
        <a:tcBdr/>
        <a:fill>
          <a:solidFill>
            <a:srgbClr val="E6EAF4"/>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
          <a:latin typeface="Helvetica Light"/>
          <a:ea typeface="Helvetica Light"/>
          <a:cs typeface="Helvetica Light"/>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2E7CB"/>
          </a:solidFill>
        </a:fill>
      </a:tcStyle>
    </a:wholeTbl>
    <a:band2H>
      <a:tcTxStyle/>
      <a:tcStyle>
        <a:tcBdr/>
        <a:fill>
          <a:solidFill>
            <a:srgbClr val="F8F4E7"/>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
          <a:latin typeface="Helvetica Light"/>
          <a:ea typeface="Helvetica Light"/>
          <a:cs typeface="Helvetica Light"/>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5CDDE"/>
          </a:solidFill>
        </a:fill>
      </a:tcStyle>
    </a:wholeTbl>
    <a:band2H>
      <a:tcTxStyle/>
      <a:tcStyle>
        <a:tcBdr/>
        <a:fill>
          <a:solidFill>
            <a:srgbClr val="EBE8EF"/>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
          <a:latin typeface="Helvetica Light"/>
          <a:ea typeface="Helvetica Light"/>
          <a:cs typeface="Helvetica Light"/>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
          <a:latin typeface="Helvetica Light"/>
          <a:ea typeface="Helvetica Light"/>
          <a:cs typeface="Helvetica Light"/>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6397" autoAdjust="0"/>
  </p:normalViewPr>
  <p:slideViewPr>
    <p:cSldViewPr snapToGrid="0">
      <p:cViewPr varScale="1">
        <p:scale>
          <a:sx n="48" d="100"/>
          <a:sy n="48" d="100"/>
        </p:scale>
        <p:origin x="60" y="51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commentAuthors" Target="commentAuthor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8" Type="http://schemas.openxmlformats.org/officeDocument/2006/relationships/slide" Target="slides/slide6.xml"/><Relationship Id="rId51"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a:solidFill>
                <a:srgbClr val="8B8B8B"/>
              </a:solidFill>
            </a:ln>
          </c:spPr>
          <c:dPt>
            <c:idx val="0"/>
            <c:bubble3D val="0"/>
            <c:spPr>
              <a:solidFill>
                <a:schemeClr val="tx2"/>
              </a:solidFill>
              <a:ln w="19050">
                <a:solidFill>
                  <a:schemeClr val="tx2"/>
                </a:solidFill>
              </a:ln>
              <a:effectLst/>
            </c:spPr>
            <c:extLst>
              <c:ext xmlns:c16="http://schemas.microsoft.com/office/drawing/2014/chart" uri="{C3380CC4-5D6E-409C-BE32-E72D297353CC}">
                <c16:uniqueId val="{00000001-5D89-4B39-AF0D-0FA9DEB126E7}"/>
              </c:ext>
            </c:extLst>
          </c:dPt>
          <c:dPt>
            <c:idx val="1"/>
            <c:bubble3D val="0"/>
            <c:spPr>
              <a:solidFill>
                <a:schemeClr val="accent2"/>
              </a:solidFill>
              <a:ln w="19050">
                <a:solidFill>
                  <a:schemeClr val="accent2"/>
                </a:solidFill>
              </a:ln>
              <a:effectLst/>
            </c:spPr>
            <c:extLst>
              <c:ext xmlns:c16="http://schemas.microsoft.com/office/drawing/2014/chart" uri="{C3380CC4-5D6E-409C-BE32-E72D297353CC}">
                <c16:uniqueId val="{00000003-5D89-4B39-AF0D-0FA9DEB126E7}"/>
              </c:ext>
            </c:extLst>
          </c:dPt>
          <c:cat>
            <c:strRef>
              <c:f>Sheet1!$A$2:$A$3</c:f>
              <c:strCache>
                <c:ptCount val="2"/>
                <c:pt idx="0">
                  <c:v>1st Qtr</c:v>
                </c:pt>
                <c:pt idx="1">
                  <c:v>2nd Qtr</c:v>
                </c:pt>
              </c:strCache>
            </c:strRef>
          </c:cat>
          <c:val>
            <c:numRef>
              <c:f>Sheet1!$B$2:$B$3</c:f>
              <c:numCache>
                <c:formatCode>General</c:formatCode>
                <c:ptCount val="2"/>
                <c:pt idx="0">
                  <c:v>5</c:v>
                </c:pt>
                <c:pt idx="1">
                  <c:v>5</c:v>
                </c:pt>
              </c:numCache>
            </c:numRef>
          </c:val>
          <c:extLst>
            <c:ext xmlns:c16="http://schemas.microsoft.com/office/drawing/2014/chart" uri="{C3380CC4-5D6E-409C-BE32-E72D297353CC}">
              <c16:uniqueId val="{00000004-5D89-4B39-AF0D-0FA9DEB126E7}"/>
            </c:ext>
          </c:extLst>
        </c:ser>
        <c:dLbls>
          <c:showLegendKey val="0"/>
          <c:showVal val="0"/>
          <c:showCatName val="0"/>
          <c:showSerName val="0"/>
          <c:showPercent val="0"/>
          <c:showBubbleSize val="0"/>
          <c:showLeaderLines val="1"/>
        </c:dLbls>
        <c:firstSliceAng val="0"/>
        <c:holeSize val="9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a:solidFill>
                <a:srgbClr val="8B8B8B"/>
              </a:solidFill>
            </a:ln>
          </c:spPr>
          <c:dPt>
            <c:idx val="0"/>
            <c:bubble3D val="0"/>
            <c:spPr>
              <a:solidFill>
                <a:schemeClr val="tx2"/>
              </a:solidFill>
              <a:ln w="19050">
                <a:solidFill>
                  <a:srgbClr val="7FA5DD"/>
                </a:solidFill>
              </a:ln>
              <a:effectLst/>
            </c:spPr>
            <c:extLst>
              <c:ext xmlns:c16="http://schemas.microsoft.com/office/drawing/2014/chart" uri="{C3380CC4-5D6E-409C-BE32-E72D297353CC}">
                <c16:uniqueId val="{00000001-74A5-42FB-9F70-4EFC57545BF3}"/>
              </c:ext>
            </c:extLst>
          </c:dPt>
          <c:dPt>
            <c:idx val="1"/>
            <c:bubble3D val="0"/>
            <c:spPr>
              <a:solidFill>
                <a:schemeClr val="accent2"/>
              </a:solidFill>
              <a:ln w="19050">
                <a:solidFill>
                  <a:schemeClr val="accent2"/>
                </a:solidFill>
              </a:ln>
              <a:effectLst/>
            </c:spPr>
            <c:extLst>
              <c:ext xmlns:c16="http://schemas.microsoft.com/office/drawing/2014/chart" uri="{C3380CC4-5D6E-409C-BE32-E72D297353CC}">
                <c16:uniqueId val="{00000003-74A5-42FB-9F70-4EFC57545BF3}"/>
              </c:ext>
            </c:extLst>
          </c:dPt>
          <c:cat>
            <c:strRef>
              <c:f>Sheet1!$A$2:$A$3</c:f>
              <c:strCache>
                <c:ptCount val="2"/>
                <c:pt idx="0">
                  <c:v>1st Qtr</c:v>
                </c:pt>
                <c:pt idx="1">
                  <c:v>2nd Qtr</c:v>
                </c:pt>
              </c:strCache>
            </c:strRef>
          </c:cat>
          <c:val>
            <c:numRef>
              <c:f>Sheet1!$B$2:$B$3</c:f>
              <c:numCache>
                <c:formatCode>General</c:formatCode>
                <c:ptCount val="2"/>
                <c:pt idx="0">
                  <c:v>77</c:v>
                </c:pt>
                <c:pt idx="1">
                  <c:v>23</c:v>
                </c:pt>
              </c:numCache>
            </c:numRef>
          </c:val>
          <c:extLst>
            <c:ext xmlns:c16="http://schemas.microsoft.com/office/drawing/2014/chart" uri="{C3380CC4-5D6E-409C-BE32-E72D297353CC}">
              <c16:uniqueId val="{00000004-74A5-42FB-9F70-4EFC57545BF3}"/>
            </c:ext>
          </c:extLst>
        </c:ser>
        <c:dLbls>
          <c:showLegendKey val="0"/>
          <c:showVal val="0"/>
          <c:showCatName val="0"/>
          <c:showSerName val="0"/>
          <c:showPercent val="0"/>
          <c:showBubbleSize val="0"/>
          <c:showLeaderLines val="1"/>
        </c:dLbls>
        <c:firstSliceAng val="0"/>
        <c:holeSize val="9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omments/comment1.xml><?xml version="1.0" encoding="utf-8"?>
<p:cmLst xmlns:a="http://schemas.openxmlformats.org/drawingml/2006/main" xmlns:r="http://schemas.openxmlformats.org/officeDocument/2006/relationships" xmlns:p="http://schemas.openxmlformats.org/presentationml/2006/main">
  <p:cm authorId="1" dt="2018-08-05T09:32:15.465" idx="2">
    <p:pos x="7548" y="80"/>
    <p:text>.NET is a software development platform</p:text>
    <p:extLst>
      <p:ext uri="{C676402C-5697-4E1C-873F-D02D1690AC5C}">
        <p15:threadingInfo xmlns:p15="http://schemas.microsoft.com/office/powerpoint/2012/main" timeZoneBias="-60"/>
      </p:ext>
    </p:extLst>
  </p:cm>
</p: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ADC3AE0-A35A-44C9-8ECA-A2B6842965D8}"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zh-CN" altLang="en-US"/>
        </a:p>
      </dgm:t>
    </dgm:pt>
    <dgm:pt modelId="{D37A0E8B-90EE-420E-B1E5-3E09E25F8485}">
      <dgm:prSet custT="1"/>
      <dgm:spPr/>
      <dgm:t>
        <a:bodyPr/>
        <a:lstStyle/>
        <a:p>
          <a:pPr algn="l"/>
          <a:r>
            <a:rPr lang="en-US" sz="2800" b="0" i="0" baseline="0" dirty="0"/>
            <a:t>1</a:t>
          </a:r>
          <a:r>
            <a:rPr lang="zh-CN" sz="2800" b="0" i="0" baseline="0" dirty="0"/>
            <a:t>、使用</a:t>
          </a:r>
          <a:r>
            <a:rPr lang="en-US" sz="2800" b="0" i="0" baseline="0" dirty="0"/>
            <a:t>TKE </a:t>
          </a:r>
          <a:r>
            <a:rPr lang="zh-CN" sz="2800" b="0" i="0" baseline="0" dirty="0"/>
            <a:t>搭建的统一容器 </a:t>
          </a:r>
          <a:r>
            <a:rPr lang="en-US" sz="2800" b="0" i="0" baseline="0" dirty="0"/>
            <a:t>PaaS </a:t>
          </a:r>
          <a:r>
            <a:rPr lang="zh-CN" sz="2800" b="0" i="0" baseline="0" dirty="0"/>
            <a:t>平台，将软件从底层硬件中解耦，提供更好的可移植性和速度，打造轻量、快速、高效、友好的服务运行及开发环境，极大的降低了运维成本；</a:t>
          </a:r>
          <a:endParaRPr lang="zh-CN" sz="2800" dirty="0"/>
        </a:p>
      </dgm:t>
    </dgm:pt>
    <dgm:pt modelId="{60852AF9-4C0F-4911-808E-EEE607503DA0}" type="parTrans" cxnId="{77029ED2-7E83-46D8-BF2D-33195879379E}">
      <dgm:prSet/>
      <dgm:spPr/>
      <dgm:t>
        <a:bodyPr/>
        <a:lstStyle/>
        <a:p>
          <a:endParaRPr lang="zh-CN" altLang="en-US"/>
        </a:p>
      </dgm:t>
    </dgm:pt>
    <dgm:pt modelId="{3953C5D6-19C3-435B-9541-CDAF480AFA55}" type="sibTrans" cxnId="{77029ED2-7E83-46D8-BF2D-33195879379E}">
      <dgm:prSet/>
      <dgm:spPr/>
      <dgm:t>
        <a:bodyPr/>
        <a:lstStyle/>
        <a:p>
          <a:endParaRPr lang="zh-CN" altLang="en-US"/>
        </a:p>
      </dgm:t>
    </dgm:pt>
    <dgm:pt modelId="{E94F4449-0CF1-4F26-B9C1-C97310C230D8}">
      <dgm:prSet custT="1"/>
      <dgm:spPr/>
      <dgm:t>
        <a:bodyPr/>
        <a:lstStyle/>
        <a:p>
          <a:pPr algn="l"/>
          <a:r>
            <a:rPr lang="en-US" sz="2800" b="0" i="0" baseline="0" dirty="0"/>
            <a:t>2</a:t>
          </a:r>
          <a:r>
            <a:rPr lang="zh-CN" sz="2800" b="0" i="0" baseline="0" dirty="0"/>
            <a:t>、开发微服务架构应用，实现多个微服务组件可以独立部署，通过统一通信协议互相连接，保证独立性和高可用性，同时简化了部署、监控、运维、治理与微服务应用生命周期的管理；</a:t>
          </a:r>
          <a:endParaRPr lang="zh-CN" sz="2800" dirty="0"/>
        </a:p>
      </dgm:t>
    </dgm:pt>
    <dgm:pt modelId="{D3EE47A1-24E7-44F3-ADDB-9584F4FD13D7}" type="parTrans" cxnId="{205E2928-0A13-409F-B34A-4DA05E741F19}">
      <dgm:prSet/>
      <dgm:spPr/>
      <dgm:t>
        <a:bodyPr/>
        <a:lstStyle/>
        <a:p>
          <a:endParaRPr lang="zh-CN" altLang="en-US"/>
        </a:p>
      </dgm:t>
    </dgm:pt>
    <dgm:pt modelId="{C2968945-10E9-4345-98DC-9A496DCB7FB1}" type="sibTrans" cxnId="{205E2928-0A13-409F-B34A-4DA05E741F19}">
      <dgm:prSet/>
      <dgm:spPr/>
      <dgm:t>
        <a:bodyPr/>
        <a:lstStyle/>
        <a:p>
          <a:endParaRPr lang="zh-CN" altLang="en-US"/>
        </a:p>
      </dgm:t>
    </dgm:pt>
    <dgm:pt modelId="{89FC2E9F-1989-48F6-8C29-977F098DBEDC}">
      <dgm:prSet custT="1"/>
      <dgm:spPr/>
      <dgm:t>
        <a:bodyPr/>
        <a:lstStyle/>
        <a:p>
          <a:pPr algn="l"/>
          <a:r>
            <a:rPr lang="en-US" sz="2800" b="0" i="0" baseline="0" dirty="0"/>
            <a:t>3</a:t>
          </a:r>
          <a:r>
            <a:rPr lang="zh-CN" sz="2800" b="0" i="0" baseline="0" dirty="0"/>
            <a:t>、使用微软先进成熟的</a:t>
          </a:r>
          <a:r>
            <a:rPr lang="en-US" sz="2800" b="0" i="0" baseline="0" dirty="0"/>
            <a:t>Azure DevOps </a:t>
          </a:r>
          <a:r>
            <a:rPr lang="zh-CN" sz="2800" b="0" i="0" baseline="0" dirty="0"/>
            <a:t>产品，重新规划设计开发测试运维的工作流程，优化开发测试标准的同时将日常繁琐的重复性工作交由平台来自动化完成，包括源代码管理、自动化构建、自动化测试、持续集成、持续部署等，显著的提高了应用系统的开发迭代效率；</a:t>
          </a:r>
          <a:endParaRPr lang="zh-CN" sz="2800" dirty="0"/>
        </a:p>
      </dgm:t>
    </dgm:pt>
    <dgm:pt modelId="{BE91C320-50CA-426C-8FD5-7A22B6C6ED88}" type="parTrans" cxnId="{5EBDD007-0113-4EC8-8EAC-424F0445938F}">
      <dgm:prSet/>
      <dgm:spPr/>
      <dgm:t>
        <a:bodyPr/>
        <a:lstStyle/>
        <a:p>
          <a:endParaRPr lang="zh-CN" altLang="en-US"/>
        </a:p>
      </dgm:t>
    </dgm:pt>
    <dgm:pt modelId="{71099BEF-1DBB-4072-ADE0-172AFA541DAC}" type="sibTrans" cxnId="{5EBDD007-0113-4EC8-8EAC-424F0445938F}">
      <dgm:prSet/>
      <dgm:spPr/>
      <dgm:t>
        <a:bodyPr/>
        <a:lstStyle/>
        <a:p>
          <a:endParaRPr lang="zh-CN" altLang="en-US"/>
        </a:p>
      </dgm:t>
    </dgm:pt>
    <dgm:pt modelId="{D22939DA-C90A-4330-A825-04E6DF90F8AA}">
      <dgm:prSet custT="1"/>
      <dgm:spPr/>
      <dgm:t>
        <a:bodyPr/>
        <a:lstStyle/>
        <a:p>
          <a:pPr algn="l"/>
          <a:r>
            <a:rPr lang="en-US" sz="2800" b="0" i="0" baseline="0"/>
            <a:t>4</a:t>
          </a:r>
          <a:r>
            <a:rPr lang="zh-CN" sz="2800" b="0" i="0" baseline="0"/>
            <a:t>、基于 </a:t>
          </a:r>
          <a:r>
            <a:rPr lang="en-US" sz="2800" b="0" i="0" baseline="0"/>
            <a:t>Kubernetes </a:t>
          </a:r>
          <a:r>
            <a:rPr lang="zh-CN" sz="2800" b="0" i="0" baseline="0"/>
            <a:t>核心支撑能力，实现对于应用服务的灰度发布、滚动升级、弹性伸缩、故障自愈、配置管理、服务高可用等多种治理手段，提供了统一的企业</a:t>
          </a:r>
          <a:r>
            <a:rPr lang="en-US" sz="2800" b="0" i="0" baseline="0"/>
            <a:t>IT</a:t>
          </a:r>
          <a:r>
            <a:rPr lang="zh-CN" sz="2800" b="0" i="0" baseline="0"/>
            <a:t>管理平台，提高了企业</a:t>
          </a:r>
          <a:r>
            <a:rPr lang="en-US" sz="2800" b="0" i="0" baseline="0"/>
            <a:t>IT</a:t>
          </a:r>
          <a:r>
            <a:rPr lang="zh-CN" sz="2800" b="0" i="0" baseline="0"/>
            <a:t>管理效率；</a:t>
          </a:r>
          <a:endParaRPr lang="zh-CN" sz="2800"/>
        </a:p>
      </dgm:t>
    </dgm:pt>
    <dgm:pt modelId="{D378E787-B577-4D84-AD36-AB1D0FDF3824}" type="parTrans" cxnId="{23C79196-D82B-4E49-BC6D-63320B1815E6}">
      <dgm:prSet/>
      <dgm:spPr/>
      <dgm:t>
        <a:bodyPr/>
        <a:lstStyle/>
        <a:p>
          <a:endParaRPr lang="zh-CN" altLang="en-US"/>
        </a:p>
      </dgm:t>
    </dgm:pt>
    <dgm:pt modelId="{F2573B17-A013-439A-AB8A-AD5B865F2B7E}" type="sibTrans" cxnId="{23C79196-D82B-4E49-BC6D-63320B1815E6}">
      <dgm:prSet/>
      <dgm:spPr/>
      <dgm:t>
        <a:bodyPr/>
        <a:lstStyle/>
        <a:p>
          <a:endParaRPr lang="zh-CN" altLang="en-US"/>
        </a:p>
      </dgm:t>
    </dgm:pt>
    <dgm:pt modelId="{E5250F81-A57F-49CD-8449-7A8AC440EAA2}">
      <dgm:prSet custT="1"/>
      <dgm:spPr/>
      <dgm:t>
        <a:bodyPr/>
        <a:lstStyle/>
        <a:p>
          <a:pPr algn="l"/>
          <a:r>
            <a:rPr lang="en-US" sz="2800" b="0" i="0" baseline="0" dirty="0"/>
            <a:t>5</a:t>
          </a:r>
          <a:r>
            <a:rPr lang="zh-CN" sz="2800" b="0" i="0" baseline="0" dirty="0"/>
            <a:t>、基于</a:t>
          </a:r>
          <a:r>
            <a:rPr lang="en-US" sz="2800" b="0" i="0" baseline="0" dirty="0"/>
            <a:t>.NET Core</a:t>
          </a:r>
          <a:r>
            <a:rPr lang="zh-CN" sz="2800" b="0" i="0" baseline="0" dirty="0"/>
            <a:t>的高效率开发微服务，高性能</a:t>
          </a:r>
          <a:r>
            <a:rPr lang="zh-CN" sz="2800" b="0" i="0" baseline="0" dirty="0">
              <a:latin typeface="Microsoft YaHei Light" panose="020B0502040204020203" pitchFamily="34" charset="-122"/>
              <a:ea typeface="Microsoft YaHei Light" panose="020B0502040204020203" pitchFamily="34" charset="-122"/>
            </a:rPr>
            <a:t>运行</a:t>
          </a:r>
          <a:r>
            <a:rPr lang="zh-CN" sz="2800" b="0" i="0" baseline="0" dirty="0"/>
            <a:t>的微服务系统开发</a:t>
          </a:r>
          <a:endParaRPr lang="zh-CN" sz="2800" dirty="0"/>
        </a:p>
      </dgm:t>
    </dgm:pt>
    <dgm:pt modelId="{9A087429-63E1-4DFF-8BBF-96B551F740A5}" type="parTrans" cxnId="{3B840A00-82C2-45C5-BB3D-AA445B8D554E}">
      <dgm:prSet/>
      <dgm:spPr/>
      <dgm:t>
        <a:bodyPr/>
        <a:lstStyle/>
        <a:p>
          <a:endParaRPr lang="zh-CN" altLang="en-US"/>
        </a:p>
      </dgm:t>
    </dgm:pt>
    <dgm:pt modelId="{4A33BAFF-8A2E-4E4D-8046-DBE02A8B897F}" type="sibTrans" cxnId="{3B840A00-82C2-45C5-BB3D-AA445B8D554E}">
      <dgm:prSet/>
      <dgm:spPr/>
      <dgm:t>
        <a:bodyPr/>
        <a:lstStyle/>
        <a:p>
          <a:endParaRPr lang="zh-CN" altLang="en-US"/>
        </a:p>
      </dgm:t>
    </dgm:pt>
    <dgm:pt modelId="{371647CE-AD99-42E1-AD5E-DC158AE185B7}" type="pres">
      <dgm:prSet presAssocID="{1ADC3AE0-A35A-44C9-8ECA-A2B6842965D8}" presName="Name0" presStyleCnt="0">
        <dgm:presLayoutVars>
          <dgm:dir/>
          <dgm:animLvl val="lvl"/>
          <dgm:resizeHandles val="exact"/>
        </dgm:presLayoutVars>
      </dgm:prSet>
      <dgm:spPr/>
    </dgm:pt>
    <dgm:pt modelId="{FD903360-1F54-410E-8F67-BDF100117F90}" type="pres">
      <dgm:prSet presAssocID="{D37A0E8B-90EE-420E-B1E5-3E09E25F8485}" presName="linNode" presStyleCnt="0"/>
      <dgm:spPr/>
    </dgm:pt>
    <dgm:pt modelId="{E86250A6-E15B-42D3-9DC8-994483D406A1}" type="pres">
      <dgm:prSet presAssocID="{D37A0E8B-90EE-420E-B1E5-3E09E25F8485}" presName="parentText" presStyleLbl="node1" presStyleIdx="0" presStyleCnt="5" custScaleX="257479">
        <dgm:presLayoutVars>
          <dgm:chMax val="1"/>
          <dgm:bulletEnabled val="1"/>
        </dgm:presLayoutVars>
      </dgm:prSet>
      <dgm:spPr/>
    </dgm:pt>
    <dgm:pt modelId="{5C76BD1F-D1F1-44AD-B888-A1CA42EEED37}" type="pres">
      <dgm:prSet presAssocID="{3953C5D6-19C3-435B-9541-CDAF480AFA55}" presName="sp" presStyleCnt="0"/>
      <dgm:spPr/>
    </dgm:pt>
    <dgm:pt modelId="{4DAF55A8-FF6A-4335-91B9-CB5136056608}" type="pres">
      <dgm:prSet presAssocID="{E94F4449-0CF1-4F26-B9C1-C97310C230D8}" presName="linNode" presStyleCnt="0"/>
      <dgm:spPr/>
    </dgm:pt>
    <dgm:pt modelId="{BD3D028A-F59F-47D9-BAA4-82CCC751B901}" type="pres">
      <dgm:prSet presAssocID="{E94F4449-0CF1-4F26-B9C1-C97310C230D8}" presName="parentText" presStyleLbl="node1" presStyleIdx="1" presStyleCnt="5" custScaleX="257479">
        <dgm:presLayoutVars>
          <dgm:chMax val="1"/>
          <dgm:bulletEnabled val="1"/>
        </dgm:presLayoutVars>
      </dgm:prSet>
      <dgm:spPr/>
    </dgm:pt>
    <dgm:pt modelId="{71A8ACCD-1AB5-4EA6-9E14-E73987AE8FF2}" type="pres">
      <dgm:prSet presAssocID="{C2968945-10E9-4345-98DC-9A496DCB7FB1}" presName="sp" presStyleCnt="0"/>
      <dgm:spPr/>
    </dgm:pt>
    <dgm:pt modelId="{8F467FC6-FDA8-4274-BFF6-E8FE215B9E7B}" type="pres">
      <dgm:prSet presAssocID="{89FC2E9F-1989-48F6-8C29-977F098DBEDC}" presName="linNode" presStyleCnt="0"/>
      <dgm:spPr/>
    </dgm:pt>
    <dgm:pt modelId="{4274AC4D-C03D-4FE7-A68D-A3AC62806D60}" type="pres">
      <dgm:prSet presAssocID="{89FC2E9F-1989-48F6-8C29-977F098DBEDC}" presName="parentText" presStyleLbl="node1" presStyleIdx="2" presStyleCnt="5" custScaleX="257479">
        <dgm:presLayoutVars>
          <dgm:chMax val="1"/>
          <dgm:bulletEnabled val="1"/>
        </dgm:presLayoutVars>
      </dgm:prSet>
      <dgm:spPr/>
    </dgm:pt>
    <dgm:pt modelId="{622BB40B-7C84-4FEA-90D2-70D08A2DDD41}" type="pres">
      <dgm:prSet presAssocID="{71099BEF-1DBB-4072-ADE0-172AFA541DAC}" presName="sp" presStyleCnt="0"/>
      <dgm:spPr/>
    </dgm:pt>
    <dgm:pt modelId="{C6FA9C37-73A3-4B00-A695-10C5FE0E3FD0}" type="pres">
      <dgm:prSet presAssocID="{D22939DA-C90A-4330-A825-04E6DF90F8AA}" presName="linNode" presStyleCnt="0"/>
      <dgm:spPr/>
    </dgm:pt>
    <dgm:pt modelId="{FB57D356-AE94-45CC-BB83-2A4AE9C3D0EC}" type="pres">
      <dgm:prSet presAssocID="{D22939DA-C90A-4330-A825-04E6DF90F8AA}" presName="parentText" presStyleLbl="node1" presStyleIdx="3" presStyleCnt="5" custScaleX="257479">
        <dgm:presLayoutVars>
          <dgm:chMax val="1"/>
          <dgm:bulletEnabled val="1"/>
        </dgm:presLayoutVars>
      </dgm:prSet>
      <dgm:spPr/>
    </dgm:pt>
    <dgm:pt modelId="{6B84AE85-107B-438F-8FB1-D6332924E0A8}" type="pres">
      <dgm:prSet presAssocID="{F2573B17-A013-439A-AB8A-AD5B865F2B7E}" presName="sp" presStyleCnt="0"/>
      <dgm:spPr/>
    </dgm:pt>
    <dgm:pt modelId="{6FD23F81-1B3B-4950-91AE-F0359CC79408}" type="pres">
      <dgm:prSet presAssocID="{E5250F81-A57F-49CD-8449-7A8AC440EAA2}" presName="linNode" presStyleCnt="0"/>
      <dgm:spPr/>
    </dgm:pt>
    <dgm:pt modelId="{A6564F06-F2BD-441F-ABD7-C1210FE71063}" type="pres">
      <dgm:prSet presAssocID="{E5250F81-A57F-49CD-8449-7A8AC440EAA2}" presName="parentText" presStyleLbl="node1" presStyleIdx="4" presStyleCnt="5" custScaleX="257479">
        <dgm:presLayoutVars>
          <dgm:chMax val="1"/>
          <dgm:bulletEnabled val="1"/>
        </dgm:presLayoutVars>
      </dgm:prSet>
      <dgm:spPr/>
    </dgm:pt>
  </dgm:ptLst>
  <dgm:cxnLst>
    <dgm:cxn modelId="{3B840A00-82C2-45C5-BB3D-AA445B8D554E}" srcId="{1ADC3AE0-A35A-44C9-8ECA-A2B6842965D8}" destId="{E5250F81-A57F-49CD-8449-7A8AC440EAA2}" srcOrd="4" destOrd="0" parTransId="{9A087429-63E1-4DFF-8BBF-96B551F740A5}" sibTransId="{4A33BAFF-8A2E-4E4D-8046-DBE02A8B897F}"/>
    <dgm:cxn modelId="{5EBDD007-0113-4EC8-8EAC-424F0445938F}" srcId="{1ADC3AE0-A35A-44C9-8ECA-A2B6842965D8}" destId="{89FC2E9F-1989-48F6-8C29-977F098DBEDC}" srcOrd="2" destOrd="0" parTransId="{BE91C320-50CA-426C-8FD5-7A22B6C6ED88}" sibTransId="{71099BEF-1DBB-4072-ADE0-172AFA541DAC}"/>
    <dgm:cxn modelId="{FB7A2813-0D21-447B-85F4-532B6D624C82}" type="presOf" srcId="{E5250F81-A57F-49CD-8449-7A8AC440EAA2}" destId="{A6564F06-F2BD-441F-ABD7-C1210FE71063}" srcOrd="0" destOrd="0" presId="urn:microsoft.com/office/officeart/2005/8/layout/vList5"/>
    <dgm:cxn modelId="{205E2928-0A13-409F-B34A-4DA05E741F19}" srcId="{1ADC3AE0-A35A-44C9-8ECA-A2B6842965D8}" destId="{E94F4449-0CF1-4F26-B9C1-C97310C230D8}" srcOrd="1" destOrd="0" parTransId="{D3EE47A1-24E7-44F3-ADDB-9584F4FD13D7}" sibTransId="{C2968945-10E9-4345-98DC-9A496DCB7FB1}"/>
    <dgm:cxn modelId="{23C79196-D82B-4E49-BC6D-63320B1815E6}" srcId="{1ADC3AE0-A35A-44C9-8ECA-A2B6842965D8}" destId="{D22939DA-C90A-4330-A825-04E6DF90F8AA}" srcOrd="3" destOrd="0" parTransId="{D378E787-B577-4D84-AD36-AB1D0FDF3824}" sibTransId="{F2573B17-A013-439A-AB8A-AD5B865F2B7E}"/>
    <dgm:cxn modelId="{30CFFE9B-54A8-41A9-8AFA-CFFF26F999E2}" type="presOf" srcId="{D22939DA-C90A-4330-A825-04E6DF90F8AA}" destId="{FB57D356-AE94-45CC-BB83-2A4AE9C3D0EC}" srcOrd="0" destOrd="0" presId="urn:microsoft.com/office/officeart/2005/8/layout/vList5"/>
    <dgm:cxn modelId="{803E2DAF-9A6B-4F87-8D26-896D81C3E36B}" type="presOf" srcId="{1ADC3AE0-A35A-44C9-8ECA-A2B6842965D8}" destId="{371647CE-AD99-42E1-AD5E-DC158AE185B7}" srcOrd="0" destOrd="0" presId="urn:microsoft.com/office/officeart/2005/8/layout/vList5"/>
    <dgm:cxn modelId="{BBDA3FC8-1219-401B-9A77-C9A0F4418E43}" type="presOf" srcId="{E94F4449-0CF1-4F26-B9C1-C97310C230D8}" destId="{BD3D028A-F59F-47D9-BAA4-82CCC751B901}" srcOrd="0" destOrd="0" presId="urn:microsoft.com/office/officeart/2005/8/layout/vList5"/>
    <dgm:cxn modelId="{77029ED2-7E83-46D8-BF2D-33195879379E}" srcId="{1ADC3AE0-A35A-44C9-8ECA-A2B6842965D8}" destId="{D37A0E8B-90EE-420E-B1E5-3E09E25F8485}" srcOrd="0" destOrd="0" parTransId="{60852AF9-4C0F-4911-808E-EEE607503DA0}" sibTransId="{3953C5D6-19C3-435B-9541-CDAF480AFA55}"/>
    <dgm:cxn modelId="{24DB83E2-7F7D-48F3-AE8A-CFC39ACB10AC}" type="presOf" srcId="{D37A0E8B-90EE-420E-B1E5-3E09E25F8485}" destId="{E86250A6-E15B-42D3-9DC8-994483D406A1}" srcOrd="0" destOrd="0" presId="urn:microsoft.com/office/officeart/2005/8/layout/vList5"/>
    <dgm:cxn modelId="{B8E464F5-726E-4AF8-B1AB-B517D54F058C}" type="presOf" srcId="{89FC2E9F-1989-48F6-8C29-977F098DBEDC}" destId="{4274AC4D-C03D-4FE7-A68D-A3AC62806D60}" srcOrd="0" destOrd="0" presId="urn:microsoft.com/office/officeart/2005/8/layout/vList5"/>
    <dgm:cxn modelId="{17B9BBE4-91A2-46F9-9A9A-3253D9BCE671}" type="presParOf" srcId="{371647CE-AD99-42E1-AD5E-DC158AE185B7}" destId="{FD903360-1F54-410E-8F67-BDF100117F90}" srcOrd="0" destOrd="0" presId="urn:microsoft.com/office/officeart/2005/8/layout/vList5"/>
    <dgm:cxn modelId="{10FCC5EF-FB05-413A-ABBF-86FEC094AE1D}" type="presParOf" srcId="{FD903360-1F54-410E-8F67-BDF100117F90}" destId="{E86250A6-E15B-42D3-9DC8-994483D406A1}" srcOrd="0" destOrd="0" presId="urn:microsoft.com/office/officeart/2005/8/layout/vList5"/>
    <dgm:cxn modelId="{CAFF4AC9-C05D-43D1-A009-2F3F8FAB8D2F}" type="presParOf" srcId="{371647CE-AD99-42E1-AD5E-DC158AE185B7}" destId="{5C76BD1F-D1F1-44AD-B888-A1CA42EEED37}" srcOrd="1" destOrd="0" presId="urn:microsoft.com/office/officeart/2005/8/layout/vList5"/>
    <dgm:cxn modelId="{852C9749-4053-48E5-A370-629D35E87052}" type="presParOf" srcId="{371647CE-AD99-42E1-AD5E-DC158AE185B7}" destId="{4DAF55A8-FF6A-4335-91B9-CB5136056608}" srcOrd="2" destOrd="0" presId="urn:microsoft.com/office/officeart/2005/8/layout/vList5"/>
    <dgm:cxn modelId="{EAC0963F-1479-4651-9A06-8E8615532766}" type="presParOf" srcId="{4DAF55A8-FF6A-4335-91B9-CB5136056608}" destId="{BD3D028A-F59F-47D9-BAA4-82CCC751B901}" srcOrd="0" destOrd="0" presId="urn:microsoft.com/office/officeart/2005/8/layout/vList5"/>
    <dgm:cxn modelId="{6710A87C-CA7E-4EC3-A5A3-49351F8EFE68}" type="presParOf" srcId="{371647CE-AD99-42E1-AD5E-DC158AE185B7}" destId="{71A8ACCD-1AB5-4EA6-9E14-E73987AE8FF2}" srcOrd="3" destOrd="0" presId="urn:microsoft.com/office/officeart/2005/8/layout/vList5"/>
    <dgm:cxn modelId="{0062BED9-A8F1-4385-9D52-C1FB335FAF69}" type="presParOf" srcId="{371647CE-AD99-42E1-AD5E-DC158AE185B7}" destId="{8F467FC6-FDA8-4274-BFF6-E8FE215B9E7B}" srcOrd="4" destOrd="0" presId="urn:microsoft.com/office/officeart/2005/8/layout/vList5"/>
    <dgm:cxn modelId="{0A35CA03-ABF0-4093-A180-090DEED1B4AD}" type="presParOf" srcId="{8F467FC6-FDA8-4274-BFF6-E8FE215B9E7B}" destId="{4274AC4D-C03D-4FE7-A68D-A3AC62806D60}" srcOrd="0" destOrd="0" presId="urn:microsoft.com/office/officeart/2005/8/layout/vList5"/>
    <dgm:cxn modelId="{E05E2EDA-A5B1-4AFE-A3C8-8668DF48C701}" type="presParOf" srcId="{371647CE-AD99-42E1-AD5E-DC158AE185B7}" destId="{622BB40B-7C84-4FEA-90D2-70D08A2DDD41}" srcOrd="5" destOrd="0" presId="urn:microsoft.com/office/officeart/2005/8/layout/vList5"/>
    <dgm:cxn modelId="{CAEA77C2-C962-47DB-B496-C5E6DE499F3D}" type="presParOf" srcId="{371647CE-AD99-42E1-AD5E-DC158AE185B7}" destId="{C6FA9C37-73A3-4B00-A695-10C5FE0E3FD0}" srcOrd="6" destOrd="0" presId="urn:microsoft.com/office/officeart/2005/8/layout/vList5"/>
    <dgm:cxn modelId="{3654BD1C-DAFF-4C68-A74A-23BD8EF7E5BB}" type="presParOf" srcId="{C6FA9C37-73A3-4B00-A695-10C5FE0E3FD0}" destId="{FB57D356-AE94-45CC-BB83-2A4AE9C3D0EC}" srcOrd="0" destOrd="0" presId="urn:microsoft.com/office/officeart/2005/8/layout/vList5"/>
    <dgm:cxn modelId="{FB69C773-83BA-47F4-AAA0-A22F5720D070}" type="presParOf" srcId="{371647CE-AD99-42E1-AD5E-DC158AE185B7}" destId="{6B84AE85-107B-438F-8FB1-D6332924E0A8}" srcOrd="7" destOrd="0" presId="urn:microsoft.com/office/officeart/2005/8/layout/vList5"/>
    <dgm:cxn modelId="{4BA821DD-8ACF-414C-A257-D1B069D62425}" type="presParOf" srcId="{371647CE-AD99-42E1-AD5E-DC158AE185B7}" destId="{6FD23F81-1B3B-4950-91AE-F0359CC79408}" srcOrd="8" destOrd="0" presId="urn:microsoft.com/office/officeart/2005/8/layout/vList5"/>
    <dgm:cxn modelId="{9B4E8BE2-F250-4105-AF84-5CF264831ADA}" type="presParOf" srcId="{6FD23F81-1B3B-4950-91AE-F0359CC79408}" destId="{A6564F06-F2BD-441F-ABD7-C1210FE71063}" srcOrd="0" destOrd="0" presId="urn:microsoft.com/office/officeart/2005/8/layout/vList5"/>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EADF172-1836-4B7C-8D5F-6A00B00FF1C1}"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zh-CN" altLang="en-US"/>
        </a:p>
      </dgm:t>
    </dgm:pt>
    <dgm:pt modelId="{24F3E619-3940-4E9D-893E-901FC8D87D06}">
      <dgm:prSet/>
      <dgm:spPr/>
      <dgm:t>
        <a:bodyPr/>
        <a:lstStyle/>
        <a:p>
          <a:r>
            <a:rPr lang="zh-CN" b="0" i="0" baseline="0"/>
            <a:t>语言： 用了哪些开发语言，如：</a:t>
          </a:r>
          <a:r>
            <a:rPr lang="en-US" b="0" i="0" baseline="0"/>
            <a:t>C++/C#/Java/Go/PHP/Python</a:t>
          </a:r>
          <a:r>
            <a:rPr lang="zh-CN" b="0" i="0" baseline="0"/>
            <a:t>等等；</a:t>
          </a:r>
          <a:endParaRPr lang="zh-CN"/>
        </a:p>
      </dgm:t>
    </dgm:pt>
    <dgm:pt modelId="{A91588D6-84EB-4627-A6AC-C930A5AFEDE3}" type="parTrans" cxnId="{05E41398-A249-4D51-8FA8-0355DC15DEEA}">
      <dgm:prSet/>
      <dgm:spPr/>
      <dgm:t>
        <a:bodyPr/>
        <a:lstStyle/>
        <a:p>
          <a:endParaRPr lang="zh-CN" altLang="en-US"/>
        </a:p>
      </dgm:t>
    </dgm:pt>
    <dgm:pt modelId="{F129BBCD-02E4-4BF1-AD8E-85A93DA129D5}" type="sibTrans" cxnId="{05E41398-A249-4D51-8FA8-0355DC15DEEA}">
      <dgm:prSet/>
      <dgm:spPr/>
      <dgm:t>
        <a:bodyPr/>
        <a:lstStyle/>
        <a:p>
          <a:endParaRPr lang="zh-CN" altLang="en-US"/>
        </a:p>
      </dgm:t>
    </dgm:pt>
    <dgm:pt modelId="{D34874DA-4DF3-455D-AFEE-CCAA88C68685}">
      <dgm:prSet/>
      <dgm:spPr/>
      <dgm:t>
        <a:bodyPr/>
        <a:lstStyle/>
        <a:p>
          <a:r>
            <a:rPr lang="zh-CN" b="0" i="0" baseline="0"/>
            <a:t>组件：用了哪些组件，如：消息队列组件，数据库组件等等；</a:t>
          </a:r>
          <a:endParaRPr lang="zh-CN"/>
        </a:p>
      </dgm:t>
    </dgm:pt>
    <dgm:pt modelId="{56518214-447C-431C-8AB0-02DFC5A38237}" type="parTrans" cxnId="{4E8C635C-3828-41B9-A8ED-8652F8F8E9A6}">
      <dgm:prSet/>
      <dgm:spPr/>
      <dgm:t>
        <a:bodyPr/>
        <a:lstStyle/>
        <a:p>
          <a:endParaRPr lang="zh-CN" altLang="en-US"/>
        </a:p>
      </dgm:t>
    </dgm:pt>
    <dgm:pt modelId="{A7F52D76-D897-4511-8879-74F82FC6010A}" type="sibTrans" cxnId="{4E8C635C-3828-41B9-A8ED-8652F8F8E9A6}">
      <dgm:prSet/>
      <dgm:spPr/>
      <dgm:t>
        <a:bodyPr/>
        <a:lstStyle/>
        <a:p>
          <a:endParaRPr lang="zh-CN" altLang="en-US"/>
        </a:p>
      </dgm:t>
    </dgm:pt>
    <dgm:pt modelId="{9FF6DCF1-54ED-4B32-8EF4-43E627C12615}">
      <dgm:prSet/>
      <dgm:spPr/>
      <dgm:t>
        <a:bodyPr/>
        <a:lstStyle/>
        <a:p>
          <a:r>
            <a:rPr lang="zh-CN" b="0" i="0" baseline="0"/>
            <a:t>流程：怎样的流程和规范，如：开发流程，项目流程，发布流程，监控告警流程，代码规范等等；</a:t>
          </a:r>
          <a:endParaRPr lang="zh-CN"/>
        </a:p>
      </dgm:t>
    </dgm:pt>
    <dgm:pt modelId="{D5BA9DF7-E7CE-4A41-AF82-D83C35E930F3}" type="parTrans" cxnId="{6CB4EB03-B43B-4892-A33B-CF75F9D09B4A}">
      <dgm:prSet/>
      <dgm:spPr/>
      <dgm:t>
        <a:bodyPr/>
        <a:lstStyle/>
        <a:p>
          <a:endParaRPr lang="zh-CN" altLang="en-US"/>
        </a:p>
      </dgm:t>
    </dgm:pt>
    <dgm:pt modelId="{0C3C6268-F8B2-4162-9D5C-0B82963FAF4B}" type="sibTrans" cxnId="{6CB4EB03-B43B-4892-A33B-CF75F9D09B4A}">
      <dgm:prSet/>
      <dgm:spPr/>
      <dgm:t>
        <a:bodyPr/>
        <a:lstStyle/>
        <a:p>
          <a:endParaRPr lang="zh-CN" altLang="en-US"/>
        </a:p>
      </dgm:t>
    </dgm:pt>
    <dgm:pt modelId="{C9EAEC2D-3B3C-47DD-8F0C-8A39134C6CEA}">
      <dgm:prSet/>
      <dgm:spPr/>
      <dgm:t>
        <a:bodyPr/>
        <a:lstStyle/>
        <a:p>
          <a:r>
            <a:rPr lang="zh-CN" b="0" i="0" baseline="0"/>
            <a:t>系统：系统化建设，上面的流程需要有系统来保证，如：规范发布流程的发布系统，代码管理系统等等；</a:t>
          </a:r>
          <a:endParaRPr lang="zh-CN"/>
        </a:p>
      </dgm:t>
    </dgm:pt>
    <dgm:pt modelId="{2EC7E929-780F-4A67-99BF-C897A35047FD}" type="parTrans" cxnId="{E55BDAA8-F0E9-4A0E-A70F-54841745ECA5}">
      <dgm:prSet/>
      <dgm:spPr/>
      <dgm:t>
        <a:bodyPr/>
        <a:lstStyle/>
        <a:p>
          <a:endParaRPr lang="zh-CN" altLang="en-US"/>
        </a:p>
      </dgm:t>
    </dgm:pt>
    <dgm:pt modelId="{56603F70-E230-49EF-87DE-587117B44E88}" type="sibTrans" cxnId="{E55BDAA8-F0E9-4A0E-A70F-54841745ECA5}">
      <dgm:prSet/>
      <dgm:spPr/>
      <dgm:t>
        <a:bodyPr/>
        <a:lstStyle/>
        <a:p>
          <a:endParaRPr lang="zh-CN" altLang="en-US"/>
        </a:p>
      </dgm:t>
    </dgm:pt>
    <dgm:pt modelId="{97BD0BD8-D272-41EF-9085-0E0E5833DDCF}" type="pres">
      <dgm:prSet presAssocID="{7EADF172-1836-4B7C-8D5F-6A00B00FF1C1}" presName="linear" presStyleCnt="0">
        <dgm:presLayoutVars>
          <dgm:animLvl val="lvl"/>
          <dgm:resizeHandles val="exact"/>
        </dgm:presLayoutVars>
      </dgm:prSet>
      <dgm:spPr/>
    </dgm:pt>
    <dgm:pt modelId="{971B7285-D096-410D-B348-E08B90483D72}" type="pres">
      <dgm:prSet presAssocID="{24F3E619-3940-4E9D-893E-901FC8D87D06}" presName="parentText" presStyleLbl="node1" presStyleIdx="0" presStyleCnt="4">
        <dgm:presLayoutVars>
          <dgm:chMax val="0"/>
          <dgm:bulletEnabled val="1"/>
        </dgm:presLayoutVars>
      </dgm:prSet>
      <dgm:spPr/>
    </dgm:pt>
    <dgm:pt modelId="{415ABF9C-47D8-4A0D-B0D7-BBB3CC8A44AE}" type="pres">
      <dgm:prSet presAssocID="{F129BBCD-02E4-4BF1-AD8E-85A93DA129D5}" presName="spacer" presStyleCnt="0"/>
      <dgm:spPr/>
    </dgm:pt>
    <dgm:pt modelId="{11D8FEFA-0D7D-42EF-AD63-285D6167F74D}" type="pres">
      <dgm:prSet presAssocID="{D34874DA-4DF3-455D-AFEE-CCAA88C68685}" presName="parentText" presStyleLbl="node1" presStyleIdx="1" presStyleCnt="4">
        <dgm:presLayoutVars>
          <dgm:chMax val="0"/>
          <dgm:bulletEnabled val="1"/>
        </dgm:presLayoutVars>
      </dgm:prSet>
      <dgm:spPr/>
    </dgm:pt>
    <dgm:pt modelId="{5EA101EC-8888-4A9D-97EA-198898B0A610}" type="pres">
      <dgm:prSet presAssocID="{A7F52D76-D897-4511-8879-74F82FC6010A}" presName="spacer" presStyleCnt="0"/>
      <dgm:spPr/>
    </dgm:pt>
    <dgm:pt modelId="{AF75BC0A-AD1C-4E8C-ABC5-A9B07A5E3FB3}" type="pres">
      <dgm:prSet presAssocID="{9FF6DCF1-54ED-4B32-8EF4-43E627C12615}" presName="parentText" presStyleLbl="node1" presStyleIdx="2" presStyleCnt="4">
        <dgm:presLayoutVars>
          <dgm:chMax val="0"/>
          <dgm:bulletEnabled val="1"/>
        </dgm:presLayoutVars>
      </dgm:prSet>
      <dgm:spPr/>
    </dgm:pt>
    <dgm:pt modelId="{451309FE-E00C-44FD-BBAD-0DE61B9594FA}" type="pres">
      <dgm:prSet presAssocID="{0C3C6268-F8B2-4162-9D5C-0B82963FAF4B}" presName="spacer" presStyleCnt="0"/>
      <dgm:spPr/>
    </dgm:pt>
    <dgm:pt modelId="{2279E236-5022-4703-8479-F6516FFD5C31}" type="pres">
      <dgm:prSet presAssocID="{C9EAEC2D-3B3C-47DD-8F0C-8A39134C6CEA}" presName="parentText" presStyleLbl="node1" presStyleIdx="3" presStyleCnt="4">
        <dgm:presLayoutVars>
          <dgm:chMax val="0"/>
          <dgm:bulletEnabled val="1"/>
        </dgm:presLayoutVars>
      </dgm:prSet>
      <dgm:spPr/>
    </dgm:pt>
  </dgm:ptLst>
  <dgm:cxnLst>
    <dgm:cxn modelId="{6CB4EB03-B43B-4892-A33B-CF75F9D09B4A}" srcId="{7EADF172-1836-4B7C-8D5F-6A00B00FF1C1}" destId="{9FF6DCF1-54ED-4B32-8EF4-43E627C12615}" srcOrd="2" destOrd="0" parTransId="{D5BA9DF7-E7CE-4A41-AF82-D83C35E930F3}" sibTransId="{0C3C6268-F8B2-4162-9D5C-0B82963FAF4B}"/>
    <dgm:cxn modelId="{A5AF1513-858A-47B4-9411-9A9E0E9DBDA6}" type="presOf" srcId="{C9EAEC2D-3B3C-47DD-8F0C-8A39134C6CEA}" destId="{2279E236-5022-4703-8479-F6516FFD5C31}" srcOrd="0" destOrd="0" presId="urn:microsoft.com/office/officeart/2005/8/layout/vList2"/>
    <dgm:cxn modelId="{4E8C635C-3828-41B9-A8ED-8652F8F8E9A6}" srcId="{7EADF172-1836-4B7C-8D5F-6A00B00FF1C1}" destId="{D34874DA-4DF3-455D-AFEE-CCAA88C68685}" srcOrd="1" destOrd="0" parTransId="{56518214-447C-431C-8AB0-02DFC5A38237}" sibTransId="{A7F52D76-D897-4511-8879-74F82FC6010A}"/>
    <dgm:cxn modelId="{83ECB959-D100-4338-A18D-86F1F6C543F6}" type="presOf" srcId="{9FF6DCF1-54ED-4B32-8EF4-43E627C12615}" destId="{AF75BC0A-AD1C-4E8C-ABC5-A9B07A5E3FB3}" srcOrd="0" destOrd="0" presId="urn:microsoft.com/office/officeart/2005/8/layout/vList2"/>
    <dgm:cxn modelId="{05E41398-A249-4D51-8FA8-0355DC15DEEA}" srcId="{7EADF172-1836-4B7C-8D5F-6A00B00FF1C1}" destId="{24F3E619-3940-4E9D-893E-901FC8D87D06}" srcOrd="0" destOrd="0" parTransId="{A91588D6-84EB-4627-A6AC-C930A5AFEDE3}" sibTransId="{F129BBCD-02E4-4BF1-AD8E-85A93DA129D5}"/>
    <dgm:cxn modelId="{8BD044A7-BD01-4945-A688-21C729CEF1F1}" type="presOf" srcId="{7EADF172-1836-4B7C-8D5F-6A00B00FF1C1}" destId="{97BD0BD8-D272-41EF-9085-0E0E5833DDCF}" srcOrd="0" destOrd="0" presId="urn:microsoft.com/office/officeart/2005/8/layout/vList2"/>
    <dgm:cxn modelId="{E55BDAA8-F0E9-4A0E-A70F-54841745ECA5}" srcId="{7EADF172-1836-4B7C-8D5F-6A00B00FF1C1}" destId="{C9EAEC2D-3B3C-47DD-8F0C-8A39134C6CEA}" srcOrd="3" destOrd="0" parTransId="{2EC7E929-780F-4A67-99BF-C897A35047FD}" sibTransId="{56603F70-E230-49EF-87DE-587117B44E88}"/>
    <dgm:cxn modelId="{74FBBABF-92BD-40A3-8A30-11C600275201}" type="presOf" srcId="{D34874DA-4DF3-455D-AFEE-CCAA88C68685}" destId="{11D8FEFA-0D7D-42EF-AD63-285D6167F74D}" srcOrd="0" destOrd="0" presId="urn:microsoft.com/office/officeart/2005/8/layout/vList2"/>
    <dgm:cxn modelId="{22E2ACC2-69BB-47AE-A319-0F3D0C0FC9C9}" type="presOf" srcId="{24F3E619-3940-4E9D-893E-901FC8D87D06}" destId="{971B7285-D096-410D-B348-E08B90483D72}" srcOrd="0" destOrd="0" presId="urn:microsoft.com/office/officeart/2005/8/layout/vList2"/>
    <dgm:cxn modelId="{768A729E-5C3C-4666-8398-5E6816EF7CB8}" type="presParOf" srcId="{97BD0BD8-D272-41EF-9085-0E0E5833DDCF}" destId="{971B7285-D096-410D-B348-E08B90483D72}" srcOrd="0" destOrd="0" presId="urn:microsoft.com/office/officeart/2005/8/layout/vList2"/>
    <dgm:cxn modelId="{6D8F8247-710C-4178-9FA7-60788B134AFB}" type="presParOf" srcId="{97BD0BD8-D272-41EF-9085-0E0E5833DDCF}" destId="{415ABF9C-47D8-4A0D-B0D7-BBB3CC8A44AE}" srcOrd="1" destOrd="0" presId="urn:microsoft.com/office/officeart/2005/8/layout/vList2"/>
    <dgm:cxn modelId="{6A85AFD5-542E-4A64-9A40-33CE21DEC5DC}" type="presParOf" srcId="{97BD0BD8-D272-41EF-9085-0E0E5833DDCF}" destId="{11D8FEFA-0D7D-42EF-AD63-285D6167F74D}" srcOrd="2" destOrd="0" presId="urn:microsoft.com/office/officeart/2005/8/layout/vList2"/>
    <dgm:cxn modelId="{B5103982-ADE3-4A3D-B6E9-249B2BD349C1}" type="presParOf" srcId="{97BD0BD8-D272-41EF-9085-0E0E5833DDCF}" destId="{5EA101EC-8888-4A9D-97EA-198898B0A610}" srcOrd="3" destOrd="0" presId="urn:microsoft.com/office/officeart/2005/8/layout/vList2"/>
    <dgm:cxn modelId="{11E6EB5E-D52F-4A2C-8D76-E43155E7FA5C}" type="presParOf" srcId="{97BD0BD8-D272-41EF-9085-0E0E5833DDCF}" destId="{AF75BC0A-AD1C-4E8C-ABC5-A9B07A5E3FB3}" srcOrd="4" destOrd="0" presId="urn:microsoft.com/office/officeart/2005/8/layout/vList2"/>
    <dgm:cxn modelId="{B52BF037-54A4-450D-81B8-DA922322B6BA}" type="presParOf" srcId="{97BD0BD8-D272-41EF-9085-0E0E5833DDCF}" destId="{451309FE-E00C-44FD-BBAD-0DE61B9594FA}" srcOrd="5" destOrd="0" presId="urn:microsoft.com/office/officeart/2005/8/layout/vList2"/>
    <dgm:cxn modelId="{27D7ECDF-A0A1-4E10-BE9A-FC18EC0B6A32}" type="presParOf" srcId="{97BD0BD8-D272-41EF-9085-0E0E5833DDCF}" destId="{2279E236-5022-4703-8479-F6516FFD5C31}"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5A190DC-BE15-422B-B333-5448238A6038}"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zh-CN" altLang="en-US"/>
        </a:p>
      </dgm:t>
    </dgm:pt>
    <dgm:pt modelId="{126FBDD3-463E-4EAD-B272-94D2DF6EDC89}">
      <dgm:prSet/>
      <dgm:spPr/>
      <dgm:t>
        <a:bodyPr/>
        <a:lstStyle/>
        <a:p>
          <a:r>
            <a:rPr lang="zh-CN" b="0" i="0" baseline="0"/>
            <a:t>选择团队熟悉的</a:t>
          </a:r>
          <a:r>
            <a:rPr lang="en-US" b="0" i="0" baseline="0"/>
            <a:t>/</a:t>
          </a:r>
          <a:r>
            <a:rPr lang="zh-CN" b="0" i="0" baseline="0"/>
            <a:t>能掌控的，创业公司人少事多，无太多冗余让研发团队熟悉新的语言，能快速上手，能快速出活，出了问题能快速解决的问题的语言才是好的选择。</a:t>
          </a:r>
          <a:endParaRPr lang="zh-CN"/>
        </a:p>
      </dgm:t>
    </dgm:pt>
    <dgm:pt modelId="{8BBEEC4A-82D3-4FCF-AAE8-F8B9D838239B}" type="parTrans" cxnId="{BA00062F-C6FC-4DFC-8AD8-1F3B943D223B}">
      <dgm:prSet/>
      <dgm:spPr/>
      <dgm:t>
        <a:bodyPr/>
        <a:lstStyle/>
        <a:p>
          <a:endParaRPr lang="zh-CN" altLang="en-US"/>
        </a:p>
      </dgm:t>
    </dgm:pt>
    <dgm:pt modelId="{0C9BF33F-AB23-433C-95F9-D971A7F5C520}" type="sibTrans" cxnId="{BA00062F-C6FC-4DFC-8AD8-1F3B943D223B}">
      <dgm:prSet/>
      <dgm:spPr/>
      <dgm:t>
        <a:bodyPr/>
        <a:lstStyle/>
        <a:p>
          <a:endParaRPr lang="zh-CN" altLang="en-US"/>
        </a:p>
      </dgm:t>
    </dgm:pt>
    <dgm:pt modelId="{E10398BC-3F6A-4B5E-A65E-90A352E2341A}">
      <dgm:prSet/>
      <dgm:spPr/>
      <dgm:t>
        <a:bodyPr/>
        <a:lstStyle/>
        <a:p>
          <a:r>
            <a:rPr lang="zh-CN" b="0" i="0" baseline="0" dirty="0"/>
            <a:t>选择更现代一些的，这里的现代是指语言本身已经完成一些之前需要特殊处理的特性，比如内存管理，线程等等。</a:t>
          </a:r>
          <a:endParaRPr lang="zh-CN" dirty="0"/>
        </a:p>
      </dgm:t>
    </dgm:pt>
    <dgm:pt modelId="{07561DCC-E320-4BB5-B8F2-0876CA86B7EB}" type="parTrans" cxnId="{946DBE37-F69F-48EC-A350-3FEB1CBB45D1}">
      <dgm:prSet/>
      <dgm:spPr/>
      <dgm:t>
        <a:bodyPr/>
        <a:lstStyle/>
        <a:p>
          <a:endParaRPr lang="zh-CN" altLang="en-US"/>
        </a:p>
      </dgm:t>
    </dgm:pt>
    <dgm:pt modelId="{D7A14CD5-4BED-45F0-9AE7-6EFFFE9603C1}" type="sibTrans" cxnId="{946DBE37-F69F-48EC-A350-3FEB1CBB45D1}">
      <dgm:prSet/>
      <dgm:spPr/>
      <dgm:t>
        <a:bodyPr/>
        <a:lstStyle/>
        <a:p>
          <a:endParaRPr lang="zh-CN" altLang="en-US"/>
        </a:p>
      </dgm:t>
    </dgm:pt>
    <dgm:pt modelId="{B63D18A2-B2BA-46AF-BB50-8DFBB8F51888}">
      <dgm:prSet/>
      <dgm:spPr/>
      <dgm:t>
        <a:bodyPr/>
        <a:lstStyle/>
        <a:p>
          <a:r>
            <a:rPr lang="zh-CN" b="0" i="0" baseline="0"/>
            <a:t>选择开源轮子多的或者社区活跃度高的，这个原则是为了保证在开发过程中减少投入，有稳定可靠的轮子可以使用，遇到问题可以在网上快速搜索到答案。</a:t>
          </a:r>
          <a:endParaRPr lang="zh-CN"/>
        </a:p>
      </dgm:t>
    </dgm:pt>
    <dgm:pt modelId="{0B6E7BA4-89FE-457B-A8EB-1B66FBDAA448}" type="parTrans" cxnId="{0739B602-BD90-4CD9-AE1E-C5A28270030F}">
      <dgm:prSet/>
      <dgm:spPr/>
      <dgm:t>
        <a:bodyPr/>
        <a:lstStyle/>
        <a:p>
          <a:endParaRPr lang="zh-CN" altLang="en-US"/>
        </a:p>
      </dgm:t>
    </dgm:pt>
    <dgm:pt modelId="{AE3011A2-6D57-4F69-8E66-7D074441F931}" type="sibTrans" cxnId="{0739B602-BD90-4CD9-AE1E-C5A28270030F}">
      <dgm:prSet/>
      <dgm:spPr/>
      <dgm:t>
        <a:bodyPr/>
        <a:lstStyle/>
        <a:p>
          <a:endParaRPr lang="zh-CN" altLang="en-US"/>
        </a:p>
      </dgm:t>
    </dgm:pt>
    <dgm:pt modelId="{719780D1-B18D-4CC3-AB80-6C196AE87270}">
      <dgm:prSet/>
      <dgm:spPr/>
      <dgm:t>
        <a:bodyPr/>
        <a:lstStyle/>
        <a:p>
          <a:r>
            <a:rPr lang="zh-CN" b="0" i="0" baseline="0"/>
            <a:t>选择好招人的 一门合适的语言会让创业团队减少招聘的成本，快速招到合适的人。</a:t>
          </a:r>
          <a:endParaRPr lang="zh-CN"/>
        </a:p>
      </dgm:t>
    </dgm:pt>
    <dgm:pt modelId="{BF7E9CD3-D061-478C-A007-D43216832713}" type="parTrans" cxnId="{AD7E2BD0-499E-42A9-BA68-0E55A5BD79D5}">
      <dgm:prSet/>
      <dgm:spPr/>
      <dgm:t>
        <a:bodyPr/>
        <a:lstStyle/>
        <a:p>
          <a:endParaRPr lang="zh-CN" altLang="en-US"/>
        </a:p>
      </dgm:t>
    </dgm:pt>
    <dgm:pt modelId="{8D68B00F-F9D7-4900-8786-7F336FF2939C}" type="sibTrans" cxnId="{AD7E2BD0-499E-42A9-BA68-0E55A5BD79D5}">
      <dgm:prSet/>
      <dgm:spPr/>
      <dgm:t>
        <a:bodyPr/>
        <a:lstStyle/>
        <a:p>
          <a:endParaRPr lang="zh-CN" altLang="en-US"/>
        </a:p>
      </dgm:t>
    </dgm:pt>
    <dgm:pt modelId="{E89A7DD1-6E18-4AC4-B922-BD79D47E30BC}">
      <dgm:prSet/>
      <dgm:spPr/>
      <dgm:t>
        <a:bodyPr/>
        <a:lstStyle/>
        <a:p>
          <a:r>
            <a:rPr lang="zh-CN" b="0" i="0" baseline="0"/>
            <a:t>选择能让人有兴趣的 与上面一点相关，让人感兴趣，在后面留人时有用。</a:t>
          </a:r>
          <a:endParaRPr lang="zh-CN"/>
        </a:p>
      </dgm:t>
    </dgm:pt>
    <dgm:pt modelId="{5E35EBAB-FF9E-429E-8C37-450A81A47EF9}" type="parTrans" cxnId="{875D491C-9FF7-48C5-80BA-08DF9060A5AD}">
      <dgm:prSet/>
      <dgm:spPr/>
      <dgm:t>
        <a:bodyPr/>
        <a:lstStyle/>
        <a:p>
          <a:endParaRPr lang="zh-CN" altLang="en-US"/>
        </a:p>
      </dgm:t>
    </dgm:pt>
    <dgm:pt modelId="{41B61EDB-794A-4472-B256-699E3A996B9B}" type="sibTrans" cxnId="{875D491C-9FF7-48C5-80BA-08DF9060A5AD}">
      <dgm:prSet/>
      <dgm:spPr/>
      <dgm:t>
        <a:bodyPr/>
        <a:lstStyle/>
        <a:p>
          <a:endParaRPr lang="zh-CN" altLang="en-US"/>
        </a:p>
      </dgm:t>
    </dgm:pt>
    <dgm:pt modelId="{81AB2551-56F5-460B-B484-F4EC1B710BB0}" type="pres">
      <dgm:prSet presAssocID="{95A190DC-BE15-422B-B333-5448238A6038}" presName="linear" presStyleCnt="0">
        <dgm:presLayoutVars>
          <dgm:animLvl val="lvl"/>
          <dgm:resizeHandles val="exact"/>
        </dgm:presLayoutVars>
      </dgm:prSet>
      <dgm:spPr/>
    </dgm:pt>
    <dgm:pt modelId="{F2660B5A-94CE-471E-AAD1-94FE08B5654B}" type="pres">
      <dgm:prSet presAssocID="{126FBDD3-463E-4EAD-B272-94D2DF6EDC89}" presName="parentText" presStyleLbl="node1" presStyleIdx="0" presStyleCnt="5" custLinFactNeighborX="1299">
        <dgm:presLayoutVars>
          <dgm:chMax val="0"/>
          <dgm:bulletEnabled val="1"/>
        </dgm:presLayoutVars>
      </dgm:prSet>
      <dgm:spPr/>
    </dgm:pt>
    <dgm:pt modelId="{3EEEAE01-B474-45B1-9276-902695914B35}" type="pres">
      <dgm:prSet presAssocID="{0C9BF33F-AB23-433C-95F9-D971A7F5C520}" presName="spacer" presStyleCnt="0"/>
      <dgm:spPr/>
    </dgm:pt>
    <dgm:pt modelId="{66FBE2B1-BA70-45F4-B53C-B365BAE81CA1}" type="pres">
      <dgm:prSet presAssocID="{E10398BC-3F6A-4B5E-A65E-90A352E2341A}" presName="parentText" presStyleLbl="node1" presStyleIdx="1" presStyleCnt="5">
        <dgm:presLayoutVars>
          <dgm:chMax val="0"/>
          <dgm:bulletEnabled val="1"/>
        </dgm:presLayoutVars>
      </dgm:prSet>
      <dgm:spPr/>
    </dgm:pt>
    <dgm:pt modelId="{43D64B3E-F380-4D79-AB84-751D385D2382}" type="pres">
      <dgm:prSet presAssocID="{D7A14CD5-4BED-45F0-9AE7-6EFFFE9603C1}" presName="spacer" presStyleCnt="0"/>
      <dgm:spPr/>
    </dgm:pt>
    <dgm:pt modelId="{3F124875-D8C2-4062-8A4E-316B7F57FD39}" type="pres">
      <dgm:prSet presAssocID="{B63D18A2-B2BA-46AF-BB50-8DFBB8F51888}" presName="parentText" presStyleLbl="node1" presStyleIdx="2" presStyleCnt="5">
        <dgm:presLayoutVars>
          <dgm:chMax val="0"/>
          <dgm:bulletEnabled val="1"/>
        </dgm:presLayoutVars>
      </dgm:prSet>
      <dgm:spPr/>
    </dgm:pt>
    <dgm:pt modelId="{49E1924B-F5DB-4931-B472-2DF6E3F43C9A}" type="pres">
      <dgm:prSet presAssocID="{AE3011A2-6D57-4F69-8E66-7D074441F931}" presName="spacer" presStyleCnt="0"/>
      <dgm:spPr/>
    </dgm:pt>
    <dgm:pt modelId="{4434BA74-2393-49B9-9041-A3211D955474}" type="pres">
      <dgm:prSet presAssocID="{719780D1-B18D-4CC3-AB80-6C196AE87270}" presName="parentText" presStyleLbl="node1" presStyleIdx="3" presStyleCnt="5">
        <dgm:presLayoutVars>
          <dgm:chMax val="0"/>
          <dgm:bulletEnabled val="1"/>
        </dgm:presLayoutVars>
      </dgm:prSet>
      <dgm:spPr/>
    </dgm:pt>
    <dgm:pt modelId="{E2F7DC3F-A056-44F2-BD8D-1CEA520613F7}" type="pres">
      <dgm:prSet presAssocID="{8D68B00F-F9D7-4900-8786-7F336FF2939C}" presName="spacer" presStyleCnt="0"/>
      <dgm:spPr/>
    </dgm:pt>
    <dgm:pt modelId="{48FFF1E5-04BD-490A-8FCA-D7B55154D7C4}" type="pres">
      <dgm:prSet presAssocID="{E89A7DD1-6E18-4AC4-B922-BD79D47E30BC}" presName="parentText" presStyleLbl="node1" presStyleIdx="4" presStyleCnt="5">
        <dgm:presLayoutVars>
          <dgm:chMax val="0"/>
          <dgm:bulletEnabled val="1"/>
        </dgm:presLayoutVars>
      </dgm:prSet>
      <dgm:spPr/>
    </dgm:pt>
  </dgm:ptLst>
  <dgm:cxnLst>
    <dgm:cxn modelId="{0739B602-BD90-4CD9-AE1E-C5A28270030F}" srcId="{95A190DC-BE15-422B-B333-5448238A6038}" destId="{B63D18A2-B2BA-46AF-BB50-8DFBB8F51888}" srcOrd="2" destOrd="0" parTransId="{0B6E7BA4-89FE-457B-A8EB-1B66FBDAA448}" sibTransId="{AE3011A2-6D57-4F69-8E66-7D074441F931}"/>
    <dgm:cxn modelId="{98B6CB17-5099-4752-9F13-2CF2FC035FF4}" type="presOf" srcId="{B63D18A2-B2BA-46AF-BB50-8DFBB8F51888}" destId="{3F124875-D8C2-4062-8A4E-316B7F57FD39}" srcOrd="0" destOrd="0" presId="urn:microsoft.com/office/officeart/2005/8/layout/vList2"/>
    <dgm:cxn modelId="{875D491C-9FF7-48C5-80BA-08DF9060A5AD}" srcId="{95A190DC-BE15-422B-B333-5448238A6038}" destId="{E89A7DD1-6E18-4AC4-B922-BD79D47E30BC}" srcOrd="4" destOrd="0" parTransId="{5E35EBAB-FF9E-429E-8C37-450A81A47EF9}" sibTransId="{41B61EDB-794A-4472-B256-699E3A996B9B}"/>
    <dgm:cxn modelId="{BA00062F-C6FC-4DFC-8AD8-1F3B943D223B}" srcId="{95A190DC-BE15-422B-B333-5448238A6038}" destId="{126FBDD3-463E-4EAD-B272-94D2DF6EDC89}" srcOrd="0" destOrd="0" parTransId="{8BBEEC4A-82D3-4FCF-AAE8-F8B9D838239B}" sibTransId="{0C9BF33F-AB23-433C-95F9-D971A7F5C520}"/>
    <dgm:cxn modelId="{946DBE37-F69F-48EC-A350-3FEB1CBB45D1}" srcId="{95A190DC-BE15-422B-B333-5448238A6038}" destId="{E10398BC-3F6A-4B5E-A65E-90A352E2341A}" srcOrd="1" destOrd="0" parTransId="{07561DCC-E320-4BB5-B8F2-0876CA86B7EB}" sibTransId="{D7A14CD5-4BED-45F0-9AE7-6EFFFE9603C1}"/>
    <dgm:cxn modelId="{C2A75A4D-0037-4C64-AC8B-9F7E0B7A07E0}" type="presOf" srcId="{95A190DC-BE15-422B-B333-5448238A6038}" destId="{81AB2551-56F5-460B-B484-F4EC1B710BB0}" srcOrd="0" destOrd="0" presId="urn:microsoft.com/office/officeart/2005/8/layout/vList2"/>
    <dgm:cxn modelId="{59741C74-62E1-4383-89B4-E2B2F55FA5F2}" type="presOf" srcId="{719780D1-B18D-4CC3-AB80-6C196AE87270}" destId="{4434BA74-2393-49B9-9041-A3211D955474}" srcOrd="0" destOrd="0" presId="urn:microsoft.com/office/officeart/2005/8/layout/vList2"/>
    <dgm:cxn modelId="{2F259254-6093-45C6-B84F-1C1B7C572A18}" type="presOf" srcId="{126FBDD3-463E-4EAD-B272-94D2DF6EDC89}" destId="{F2660B5A-94CE-471E-AAD1-94FE08B5654B}" srcOrd="0" destOrd="0" presId="urn:microsoft.com/office/officeart/2005/8/layout/vList2"/>
    <dgm:cxn modelId="{218F388D-6B98-4535-9D1B-C40CC7D87EE4}" type="presOf" srcId="{E10398BC-3F6A-4B5E-A65E-90A352E2341A}" destId="{66FBE2B1-BA70-45F4-B53C-B365BAE81CA1}" srcOrd="0" destOrd="0" presId="urn:microsoft.com/office/officeart/2005/8/layout/vList2"/>
    <dgm:cxn modelId="{AD7E2BD0-499E-42A9-BA68-0E55A5BD79D5}" srcId="{95A190DC-BE15-422B-B333-5448238A6038}" destId="{719780D1-B18D-4CC3-AB80-6C196AE87270}" srcOrd="3" destOrd="0" parTransId="{BF7E9CD3-D061-478C-A007-D43216832713}" sibTransId="{8D68B00F-F9D7-4900-8786-7F336FF2939C}"/>
    <dgm:cxn modelId="{18DF72ED-D1C9-42B9-AFCF-0A0FBA52B57F}" type="presOf" srcId="{E89A7DD1-6E18-4AC4-B922-BD79D47E30BC}" destId="{48FFF1E5-04BD-490A-8FCA-D7B55154D7C4}" srcOrd="0" destOrd="0" presId="urn:microsoft.com/office/officeart/2005/8/layout/vList2"/>
    <dgm:cxn modelId="{783DD7CD-7459-4B3A-86EC-026570C2F1D9}" type="presParOf" srcId="{81AB2551-56F5-460B-B484-F4EC1B710BB0}" destId="{F2660B5A-94CE-471E-AAD1-94FE08B5654B}" srcOrd="0" destOrd="0" presId="urn:microsoft.com/office/officeart/2005/8/layout/vList2"/>
    <dgm:cxn modelId="{19283C6D-483B-4E26-BBF6-459C4D9BA1FC}" type="presParOf" srcId="{81AB2551-56F5-460B-B484-F4EC1B710BB0}" destId="{3EEEAE01-B474-45B1-9276-902695914B35}" srcOrd="1" destOrd="0" presId="urn:microsoft.com/office/officeart/2005/8/layout/vList2"/>
    <dgm:cxn modelId="{8B5F9CAF-2AD8-40F5-B97E-34A33079AD2E}" type="presParOf" srcId="{81AB2551-56F5-460B-B484-F4EC1B710BB0}" destId="{66FBE2B1-BA70-45F4-B53C-B365BAE81CA1}" srcOrd="2" destOrd="0" presId="urn:microsoft.com/office/officeart/2005/8/layout/vList2"/>
    <dgm:cxn modelId="{C38A5AAE-3A5F-4650-9DFD-4BBFE84FB2FE}" type="presParOf" srcId="{81AB2551-56F5-460B-B484-F4EC1B710BB0}" destId="{43D64B3E-F380-4D79-AB84-751D385D2382}" srcOrd="3" destOrd="0" presId="urn:microsoft.com/office/officeart/2005/8/layout/vList2"/>
    <dgm:cxn modelId="{57167410-67A8-49F0-8351-E5A47F044979}" type="presParOf" srcId="{81AB2551-56F5-460B-B484-F4EC1B710BB0}" destId="{3F124875-D8C2-4062-8A4E-316B7F57FD39}" srcOrd="4" destOrd="0" presId="urn:microsoft.com/office/officeart/2005/8/layout/vList2"/>
    <dgm:cxn modelId="{4B6B976B-3E8B-4360-9005-8A078E3AC310}" type="presParOf" srcId="{81AB2551-56F5-460B-B484-F4EC1B710BB0}" destId="{49E1924B-F5DB-4931-B472-2DF6E3F43C9A}" srcOrd="5" destOrd="0" presId="urn:microsoft.com/office/officeart/2005/8/layout/vList2"/>
    <dgm:cxn modelId="{D488E146-DC58-4596-8CDE-636E0DEFB358}" type="presParOf" srcId="{81AB2551-56F5-460B-B484-F4EC1B710BB0}" destId="{4434BA74-2393-49B9-9041-A3211D955474}" srcOrd="6" destOrd="0" presId="urn:microsoft.com/office/officeart/2005/8/layout/vList2"/>
    <dgm:cxn modelId="{9402EDAE-273A-43C1-AA8F-ADB98610A2FA}" type="presParOf" srcId="{81AB2551-56F5-460B-B484-F4EC1B710BB0}" destId="{E2F7DC3F-A056-44F2-BD8D-1CEA520613F7}" srcOrd="7" destOrd="0" presId="urn:microsoft.com/office/officeart/2005/8/layout/vList2"/>
    <dgm:cxn modelId="{BB7B3C3D-F58E-40AF-9180-3C883EB7274A}" type="presParOf" srcId="{81AB2551-56F5-460B-B484-F4EC1B710BB0}" destId="{48FFF1E5-04BD-490A-8FCA-D7B55154D7C4}" srcOrd="8"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CFFE879-1876-4696-907E-B154421BD236}"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zh-CN" altLang="en-US"/>
        </a:p>
      </dgm:t>
    </dgm:pt>
    <dgm:pt modelId="{66A4E932-F5CB-4F1E-ABAD-1DBF4F331C02}">
      <dgm:prSet/>
      <dgm:spPr/>
      <dgm:t>
        <a:bodyPr/>
        <a:lstStyle/>
        <a:p>
          <a:r>
            <a:rPr lang="zh-CN" b="0" i="0" baseline="0"/>
            <a:t>选择靠谱的云服务商；</a:t>
          </a:r>
          <a:endParaRPr lang="zh-CN"/>
        </a:p>
      </dgm:t>
    </dgm:pt>
    <dgm:pt modelId="{98260D94-F199-4443-974C-FEF1A170FE0B}" type="parTrans" cxnId="{63EE8651-3BE5-4291-9787-EC8D5618BB7C}">
      <dgm:prSet/>
      <dgm:spPr/>
      <dgm:t>
        <a:bodyPr/>
        <a:lstStyle/>
        <a:p>
          <a:endParaRPr lang="zh-CN" altLang="en-US"/>
        </a:p>
      </dgm:t>
    </dgm:pt>
    <dgm:pt modelId="{7186541B-73B1-42D7-B6E5-860AC6574BE2}" type="sibTrans" cxnId="{63EE8651-3BE5-4291-9787-EC8D5618BB7C}">
      <dgm:prSet/>
      <dgm:spPr/>
      <dgm:t>
        <a:bodyPr/>
        <a:lstStyle/>
        <a:p>
          <a:endParaRPr lang="zh-CN" altLang="en-US"/>
        </a:p>
      </dgm:t>
    </dgm:pt>
    <dgm:pt modelId="{8A97853D-C353-4B6D-8FEB-73F23BFC462F}">
      <dgm:prSet/>
      <dgm:spPr/>
      <dgm:t>
        <a:bodyPr/>
        <a:lstStyle/>
        <a:p>
          <a:r>
            <a:rPr lang="zh-CN" b="0" i="0" baseline="0"/>
            <a:t>选择云服务商的组件；</a:t>
          </a:r>
          <a:endParaRPr lang="zh-CN"/>
        </a:p>
      </dgm:t>
    </dgm:pt>
    <dgm:pt modelId="{0588AE1C-B0EB-423D-96FF-8E0EB5A4471D}" type="parTrans" cxnId="{36F7B929-101C-4667-90CA-0CF3C81F6604}">
      <dgm:prSet/>
      <dgm:spPr/>
      <dgm:t>
        <a:bodyPr/>
        <a:lstStyle/>
        <a:p>
          <a:endParaRPr lang="zh-CN" altLang="en-US"/>
        </a:p>
      </dgm:t>
    </dgm:pt>
    <dgm:pt modelId="{3B62AA64-C805-4AA5-AEC4-4BD9F42C6E4A}" type="sibTrans" cxnId="{36F7B929-101C-4667-90CA-0CF3C81F6604}">
      <dgm:prSet/>
      <dgm:spPr/>
      <dgm:t>
        <a:bodyPr/>
        <a:lstStyle/>
        <a:p>
          <a:endParaRPr lang="zh-CN" altLang="en-US"/>
        </a:p>
      </dgm:t>
    </dgm:pt>
    <dgm:pt modelId="{A099A43F-E306-4318-B089-BD38F255252E}">
      <dgm:prSet/>
      <dgm:spPr/>
      <dgm:t>
        <a:bodyPr/>
        <a:lstStyle/>
        <a:p>
          <a:r>
            <a:rPr lang="zh-CN" b="0" i="0" baseline="0"/>
            <a:t>选择成熟的开源组件，而不是最新出的组件；</a:t>
          </a:r>
          <a:endParaRPr lang="zh-CN"/>
        </a:p>
      </dgm:t>
    </dgm:pt>
    <dgm:pt modelId="{B4D25C0B-1E52-4F04-99FC-D2C9B52E7AA7}" type="parTrans" cxnId="{372041C3-9EF1-45C2-91AF-2C6F4166B689}">
      <dgm:prSet/>
      <dgm:spPr/>
      <dgm:t>
        <a:bodyPr/>
        <a:lstStyle/>
        <a:p>
          <a:endParaRPr lang="zh-CN" altLang="en-US"/>
        </a:p>
      </dgm:t>
    </dgm:pt>
    <dgm:pt modelId="{E48F3B7F-1B9D-4780-BFD1-85E07F8B1517}" type="sibTrans" cxnId="{372041C3-9EF1-45C2-91AF-2C6F4166B689}">
      <dgm:prSet/>
      <dgm:spPr/>
      <dgm:t>
        <a:bodyPr/>
        <a:lstStyle/>
        <a:p>
          <a:endParaRPr lang="zh-CN" altLang="en-US"/>
        </a:p>
      </dgm:t>
    </dgm:pt>
    <dgm:pt modelId="{BD4DBB1C-DCB5-4E50-9126-055E49EE221E}">
      <dgm:prSet/>
      <dgm:spPr/>
      <dgm:t>
        <a:bodyPr/>
        <a:lstStyle/>
        <a:p>
          <a:r>
            <a:rPr lang="zh-CN" b="0" i="0" baseline="0"/>
            <a:t>选择采用在一线互联网公司落地并且开源的，且在社区内形成良好口碑的产品；</a:t>
          </a:r>
          <a:endParaRPr lang="zh-CN"/>
        </a:p>
      </dgm:t>
    </dgm:pt>
    <dgm:pt modelId="{EA1EC037-9A0B-48E0-84CD-28883E36F56E}" type="parTrans" cxnId="{60565F94-6299-407E-AFC6-E425802BF6E3}">
      <dgm:prSet/>
      <dgm:spPr/>
      <dgm:t>
        <a:bodyPr/>
        <a:lstStyle/>
        <a:p>
          <a:endParaRPr lang="zh-CN" altLang="en-US"/>
        </a:p>
      </dgm:t>
    </dgm:pt>
    <dgm:pt modelId="{1B4286ED-7E3F-437D-AA09-2B4E9D033D52}" type="sibTrans" cxnId="{60565F94-6299-407E-AFC6-E425802BF6E3}">
      <dgm:prSet/>
      <dgm:spPr/>
      <dgm:t>
        <a:bodyPr/>
        <a:lstStyle/>
        <a:p>
          <a:endParaRPr lang="zh-CN" altLang="en-US"/>
        </a:p>
      </dgm:t>
    </dgm:pt>
    <dgm:pt modelId="{133D0620-3F93-421D-9EC9-A7E6A8AACDDD}">
      <dgm:prSet/>
      <dgm:spPr/>
      <dgm:t>
        <a:bodyPr/>
        <a:lstStyle/>
        <a:p>
          <a:r>
            <a:rPr lang="zh-CN" b="0" i="0" baseline="0"/>
            <a:t>开源社区活跃度；</a:t>
          </a:r>
          <a:endParaRPr lang="zh-CN"/>
        </a:p>
      </dgm:t>
    </dgm:pt>
    <dgm:pt modelId="{D017D4E7-2DF1-432F-A524-4A65DF044D5A}" type="parTrans" cxnId="{68DF4F7B-17EB-4A62-B2E2-BB198B83222B}">
      <dgm:prSet/>
      <dgm:spPr/>
      <dgm:t>
        <a:bodyPr/>
        <a:lstStyle/>
        <a:p>
          <a:endParaRPr lang="zh-CN" altLang="en-US"/>
        </a:p>
      </dgm:t>
    </dgm:pt>
    <dgm:pt modelId="{0BCB363B-CC16-4C95-8847-1393467BB78E}" type="sibTrans" cxnId="{68DF4F7B-17EB-4A62-B2E2-BB198B83222B}">
      <dgm:prSet/>
      <dgm:spPr/>
      <dgm:t>
        <a:bodyPr/>
        <a:lstStyle/>
        <a:p>
          <a:endParaRPr lang="zh-CN" altLang="en-US"/>
        </a:p>
      </dgm:t>
    </dgm:pt>
    <dgm:pt modelId="{F61F810F-C7AD-4EB3-B7A9-49A8A3F6C4C0}" type="pres">
      <dgm:prSet presAssocID="{3CFFE879-1876-4696-907E-B154421BD236}" presName="linear" presStyleCnt="0">
        <dgm:presLayoutVars>
          <dgm:animLvl val="lvl"/>
          <dgm:resizeHandles val="exact"/>
        </dgm:presLayoutVars>
      </dgm:prSet>
      <dgm:spPr/>
    </dgm:pt>
    <dgm:pt modelId="{7C288982-6570-4CD3-8690-859481B9D8C4}" type="pres">
      <dgm:prSet presAssocID="{66A4E932-F5CB-4F1E-ABAD-1DBF4F331C02}" presName="parentText" presStyleLbl="node1" presStyleIdx="0" presStyleCnt="5" custLinFactNeighborX="392" custLinFactNeighborY="-20300">
        <dgm:presLayoutVars>
          <dgm:chMax val="0"/>
          <dgm:bulletEnabled val="1"/>
        </dgm:presLayoutVars>
      </dgm:prSet>
      <dgm:spPr/>
    </dgm:pt>
    <dgm:pt modelId="{8A2B063F-7887-466B-9B73-518D12F39012}" type="pres">
      <dgm:prSet presAssocID="{7186541B-73B1-42D7-B6E5-860AC6574BE2}" presName="spacer" presStyleCnt="0"/>
      <dgm:spPr/>
    </dgm:pt>
    <dgm:pt modelId="{B538E1E1-DAA9-4584-BC62-8383D491BF18}" type="pres">
      <dgm:prSet presAssocID="{8A97853D-C353-4B6D-8FEB-73F23BFC462F}" presName="parentText" presStyleLbl="node1" presStyleIdx="1" presStyleCnt="5">
        <dgm:presLayoutVars>
          <dgm:chMax val="0"/>
          <dgm:bulletEnabled val="1"/>
        </dgm:presLayoutVars>
      </dgm:prSet>
      <dgm:spPr/>
    </dgm:pt>
    <dgm:pt modelId="{64441E9C-852C-4243-9111-41CEF16D2DF9}" type="pres">
      <dgm:prSet presAssocID="{3B62AA64-C805-4AA5-AEC4-4BD9F42C6E4A}" presName="spacer" presStyleCnt="0"/>
      <dgm:spPr/>
    </dgm:pt>
    <dgm:pt modelId="{5F6CA376-3658-455F-A460-5AA9BF79AF0E}" type="pres">
      <dgm:prSet presAssocID="{A099A43F-E306-4318-B089-BD38F255252E}" presName="parentText" presStyleLbl="node1" presStyleIdx="2" presStyleCnt="5">
        <dgm:presLayoutVars>
          <dgm:chMax val="0"/>
          <dgm:bulletEnabled val="1"/>
        </dgm:presLayoutVars>
      </dgm:prSet>
      <dgm:spPr/>
    </dgm:pt>
    <dgm:pt modelId="{22DFCC9F-4DEE-44A7-B95D-1571BB6B2B83}" type="pres">
      <dgm:prSet presAssocID="{E48F3B7F-1B9D-4780-BFD1-85E07F8B1517}" presName="spacer" presStyleCnt="0"/>
      <dgm:spPr/>
    </dgm:pt>
    <dgm:pt modelId="{15FB7B00-0600-4B64-A28A-CC140E6946BC}" type="pres">
      <dgm:prSet presAssocID="{BD4DBB1C-DCB5-4E50-9126-055E49EE221E}" presName="parentText" presStyleLbl="node1" presStyleIdx="3" presStyleCnt="5">
        <dgm:presLayoutVars>
          <dgm:chMax val="0"/>
          <dgm:bulletEnabled val="1"/>
        </dgm:presLayoutVars>
      </dgm:prSet>
      <dgm:spPr/>
    </dgm:pt>
    <dgm:pt modelId="{97BAE200-DADE-498C-8C4D-7F413F15CBF0}" type="pres">
      <dgm:prSet presAssocID="{1B4286ED-7E3F-437D-AA09-2B4E9D033D52}" presName="spacer" presStyleCnt="0"/>
      <dgm:spPr/>
    </dgm:pt>
    <dgm:pt modelId="{74F90BE2-CB14-49A5-866A-8ADD7EFEEDDB}" type="pres">
      <dgm:prSet presAssocID="{133D0620-3F93-421D-9EC9-A7E6A8AACDDD}" presName="parentText" presStyleLbl="node1" presStyleIdx="4" presStyleCnt="5">
        <dgm:presLayoutVars>
          <dgm:chMax val="0"/>
          <dgm:bulletEnabled val="1"/>
        </dgm:presLayoutVars>
      </dgm:prSet>
      <dgm:spPr/>
    </dgm:pt>
  </dgm:ptLst>
  <dgm:cxnLst>
    <dgm:cxn modelId="{36F7B929-101C-4667-90CA-0CF3C81F6604}" srcId="{3CFFE879-1876-4696-907E-B154421BD236}" destId="{8A97853D-C353-4B6D-8FEB-73F23BFC462F}" srcOrd="1" destOrd="0" parTransId="{0588AE1C-B0EB-423D-96FF-8E0EB5A4471D}" sibTransId="{3B62AA64-C805-4AA5-AEC4-4BD9F42C6E4A}"/>
    <dgm:cxn modelId="{6DBC7F2A-CC78-41A0-B459-BB01EE10F638}" type="presOf" srcId="{133D0620-3F93-421D-9EC9-A7E6A8AACDDD}" destId="{74F90BE2-CB14-49A5-866A-8ADD7EFEEDDB}" srcOrd="0" destOrd="0" presId="urn:microsoft.com/office/officeart/2005/8/layout/vList2"/>
    <dgm:cxn modelId="{E699112B-4623-4C18-8542-AF287117F3B0}" type="presOf" srcId="{8A97853D-C353-4B6D-8FEB-73F23BFC462F}" destId="{B538E1E1-DAA9-4584-BC62-8383D491BF18}" srcOrd="0" destOrd="0" presId="urn:microsoft.com/office/officeart/2005/8/layout/vList2"/>
    <dgm:cxn modelId="{63EE8651-3BE5-4291-9787-EC8D5618BB7C}" srcId="{3CFFE879-1876-4696-907E-B154421BD236}" destId="{66A4E932-F5CB-4F1E-ABAD-1DBF4F331C02}" srcOrd="0" destOrd="0" parTransId="{98260D94-F199-4443-974C-FEF1A170FE0B}" sibTransId="{7186541B-73B1-42D7-B6E5-860AC6574BE2}"/>
    <dgm:cxn modelId="{E4841A55-C057-4D1E-99CF-7DC29E47B6D2}" type="presOf" srcId="{A099A43F-E306-4318-B089-BD38F255252E}" destId="{5F6CA376-3658-455F-A460-5AA9BF79AF0E}" srcOrd="0" destOrd="0" presId="urn:microsoft.com/office/officeart/2005/8/layout/vList2"/>
    <dgm:cxn modelId="{68DF4F7B-17EB-4A62-B2E2-BB198B83222B}" srcId="{3CFFE879-1876-4696-907E-B154421BD236}" destId="{133D0620-3F93-421D-9EC9-A7E6A8AACDDD}" srcOrd="4" destOrd="0" parTransId="{D017D4E7-2DF1-432F-A524-4A65DF044D5A}" sibTransId="{0BCB363B-CC16-4C95-8847-1393467BB78E}"/>
    <dgm:cxn modelId="{80AD7585-F8DE-4989-BEE3-0241D2CF52CB}" type="presOf" srcId="{66A4E932-F5CB-4F1E-ABAD-1DBF4F331C02}" destId="{7C288982-6570-4CD3-8690-859481B9D8C4}" srcOrd="0" destOrd="0" presId="urn:microsoft.com/office/officeart/2005/8/layout/vList2"/>
    <dgm:cxn modelId="{60565F94-6299-407E-AFC6-E425802BF6E3}" srcId="{3CFFE879-1876-4696-907E-B154421BD236}" destId="{BD4DBB1C-DCB5-4E50-9126-055E49EE221E}" srcOrd="3" destOrd="0" parTransId="{EA1EC037-9A0B-48E0-84CD-28883E36F56E}" sibTransId="{1B4286ED-7E3F-437D-AA09-2B4E9D033D52}"/>
    <dgm:cxn modelId="{55A9FF94-F863-4FBD-A9A8-F335F547EB97}" type="presOf" srcId="{3CFFE879-1876-4696-907E-B154421BD236}" destId="{F61F810F-C7AD-4EB3-B7A9-49A8A3F6C4C0}" srcOrd="0" destOrd="0" presId="urn:microsoft.com/office/officeart/2005/8/layout/vList2"/>
    <dgm:cxn modelId="{CCAAABA7-AAD0-4AE5-A683-BCA5D8AE57D3}" type="presOf" srcId="{BD4DBB1C-DCB5-4E50-9126-055E49EE221E}" destId="{15FB7B00-0600-4B64-A28A-CC140E6946BC}" srcOrd="0" destOrd="0" presId="urn:microsoft.com/office/officeart/2005/8/layout/vList2"/>
    <dgm:cxn modelId="{372041C3-9EF1-45C2-91AF-2C6F4166B689}" srcId="{3CFFE879-1876-4696-907E-B154421BD236}" destId="{A099A43F-E306-4318-B089-BD38F255252E}" srcOrd="2" destOrd="0" parTransId="{B4D25C0B-1E52-4F04-99FC-D2C9B52E7AA7}" sibTransId="{E48F3B7F-1B9D-4780-BFD1-85E07F8B1517}"/>
    <dgm:cxn modelId="{DF905065-6770-439A-80DC-557564B936DB}" type="presParOf" srcId="{F61F810F-C7AD-4EB3-B7A9-49A8A3F6C4C0}" destId="{7C288982-6570-4CD3-8690-859481B9D8C4}" srcOrd="0" destOrd="0" presId="urn:microsoft.com/office/officeart/2005/8/layout/vList2"/>
    <dgm:cxn modelId="{D286E4EE-7507-4A4E-B031-1C93C6B6B4C3}" type="presParOf" srcId="{F61F810F-C7AD-4EB3-B7A9-49A8A3F6C4C0}" destId="{8A2B063F-7887-466B-9B73-518D12F39012}" srcOrd="1" destOrd="0" presId="urn:microsoft.com/office/officeart/2005/8/layout/vList2"/>
    <dgm:cxn modelId="{CBFE352A-DC32-4642-BF56-16D132557814}" type="presParOf" srcId="{F61F810F-C7AD-4EB3-B7A9-49A8A3F6C4C0}" destId="{B538E1E1-DAA9-4584-BC62-8383D491BF18}" srcOrd="2" destOrd="0" presId="urn:microsoft.com/office/officeart/2005/8/layout/vList2"/>
    <dgm:cxn modelId="{241E2FF6-2C24-445E-B72E-F0CE1F81909A}" type="presParOf" srcId="{F61F810F-C7AD-4EB3-B7A9-49A8A3F6C4C0}" destId="{64441E9C-852C-4243-9111-41CEF16D2DF9}" srcOrd="3" destOrd="0" presId="urn:microsoft.com/office/officeart/2005/8/layout/vList2"/>
    <dgm:cxn modelId="{BD5BF2E4-2EDC-4C81-BE9C-C2C8CA9A5632}" type="presParOf" srcId="{F61F810F-C7AD-4EB3-B7A9-49A8A3F6C4C0}" destId="{5F6CA376-3658-455F-A460-5AA9BF79AF0E}" srcOrd="4" destOrd="0" presId="urn:microsoft.com/office/officeart/2005/8/layout/vList2"/>
    <dgm:cxn modelId="{852A6385-CCBE-4A68-906C-65CC03831771}" type="presParOf" srcId="{F61F810F-C7AD-4EB3-B7A9-49A8A3F6C4C0}" destId="{22DFCC9F-4DEE-44A7-B95D-1571BB6B2B83}" srcOrd="5" destOrd="0" presId="urn:microsoft.com/office/officeart/2005/8/layout/vList2"/>
    <dgm:cxn modelId="{30A274D3-9F58-4D68-BEB3-7E1FF3E986E6}" type="presParOf" srcId="{F61F810F-C7AD-4EB3-B7A9-49A8A3F6C4C0}" destId="{15FB7B00-0600-4B64-A28A-CC140E6946BC}" srcOrd="6" destOrd="0" presId="urn:microsoft.com/office/officeart/2005/8/layout/vList2"/>
    <dgm:cxn modelId="{D8396707-5004-4571-84D6-6965B25A3363}" type="presParOf" srcId="{F61F810F-C7AD-4EB3-B7A9-49A8A3F6C4C0}" destId="{97BAE200-DADE-498C-8C4D-7F413F15CBF0}" srcOrd="7" destOrd="0" presId="urn:microsoft.com/office/officeart/2005/8/layout/vList2"/>
    <dgm:cxn modelId="{00FC005E-35D9-452A-8435-806CB3A657A2}" type="presParOf" srcId="{F61F810F-C7AD-4EB3-B7A9-49A8A3F6C4C0}" destId="{74F90BE2-CB14-49A5-866A-8ADD7EFEEDDB}" srcOrd="8"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6250A6-E15B-42D3-9DC8-994483D406A1}">
      <dsp:nvSpPr>
        <dsp:cNvPr id="0" name=""/>
        <dsp:cNvSpPr/>
      </dsp:nvSpPr>
      <dsp:spPr>
        <a:xfrm>
          <a:off x="845534" y="4613"/>
          <a:ext cx="21450285" cy="2016992"/>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l" defTabSz="1244600">
            <a:lnSpc>
              <a:spcPct val="90000"/>
            </a:lnSpc>
            <a:spcBef>
              <a:spcPct val="0"/>
            </a:spcBef>
            <a:spcAft>
              <a:spcPct val="35000"/>
            </a:spcAft>
            <a:buNone/>
          </a:pPr>
          <a:r>
            <a:rPr lang="en-US" sz="2800" b="0" i="0" kern="1200" baseline="0" dirty="0"/>
            <a:t>1</a:t>
          </a:r>
          <a:r>
            <a:rPr lang="zh-CN" sz="2800" b="0" i="0" kern="1200" baseline="0" dirty="0"/>
            <a:t>、使用</a:t>
          </a:r>
          <a:r>
            <a:rPr lang="en-US" sz="2800" b="0" i="0" kern="1200" baseline="0" dirty="0"/>
            <a:t>TKE </a:t>
          </a:r>
          <a:r>
            <a:rPr lang="zh-CN" sz="2800" b="0" i="0" kern="1200" baseline="0" dirty="0"/>
            <a:t>搭建的统一容器 </a:t>
          </a:r>
          <a:r>
            <a:rPr lang="en-US" sz="2800" b="0" i="0" kern="1200" baseline="0" dirty="0"/>
            <a:t>PaaS </a:t>
          </a:r>
          <a:r>
            <a:rPr lang="zh-CN" sz="2800" b="0" i="0" kern="1200" baseline="0" dirty="0"/>
            <a:t>平台，将软件从底层硬件中解耦，提供更好的可移植性和速度，打造轻量、快速、高效、友好的服务运行及开发环境，极大的降低了运维成本；</a:t>
          </a:r>
          <a:endParaRPr lang="zh-CN" sz="2800" kern="1200" dirty="0"/>
        </a:p>
      </dsp:txBody>
      <dsp:txXfrm>
        <a:off x="943995" y="103074"/>
        <a:ext cx="21253363" cy="1820070"/>
      </dsp:txXfrm>
    </dsp:sp>
    <dsp:sp modelId="{BD3D028A-F59F-47D9-BAA4-82CCC751B901}">
      <dsp:nvSpPr>
        <dsp:cNvPr id="0" name=""/>
        <dsp:cNvSpPr/>
      </dsp:nvSpPr>
      <dsp:spPr>
        <a:xfrm>
          <a:off x="845534" y="2122455"/>
          <a:ext cx="21450285" cy="2016992"/>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l" defTabSz="1244600">
            <a:lnSpc>
              <a:spcPct val="90000"/>
            </a:lnSpc>
            <a:spcBef>
              <a:spcPct val="0"/>
            </a:spcBef>
            <a:spcAft>
              <a:spcPct val="35000"/>
            </a:spcAft>
            <a:buNone/>
          </a:pPr>
          <a:r>
            <a:rPr lang="en-US" sz="2800" b="0" i="0" kern="1200" baseline="0" dirty="0"/>
            <a:t>2</a:t>
          </a:r>
          <a:r>
            <a:rPr lang="zh-CN" sz="2800" b="0" i="0" kern="1200" baseline="0" dirty="0"/>
            <a:t>、开发微服务架构应用，实现多个微服务组件可以独立部署，通过统一通信协议互相连接，保证独立性和高可用性，同时简化了部署、监控、运维、治理与微服务应用生命周期的管理；</a:t>
          </a:r>
          <a:endParaRPr lang="zh-CN" sz="2800" kern="1200" dirty="0"/>
        </a:p>
      </dsp:txBody>
      <dsp:txXfrm>
        <a:off x="943995" y="2220916"/>
        <a:ext cx="21253363" cy="1820070"/>
      </dsp:txXfrm>
    </dsp:sp>
    <dsp:sp modelId="{4274AC4D-C03D-4FE7-A68D-A3AC62806D60}">
      <dsp:nvSpPr>
        <dsp:cNvPr id="0" name=""/>
        <dsp:cNvSpPr/>
      </dsp:nvSpPr>
      <dsp:spPr>
        <a:xfrm>
          <a:off x="845534" y="4240296"/>
          <a:ext cx="21450285" cy="2016992"/>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l" defTabSz="1244600">
            <a:lnSpc>
              <a:spcPct val="90000"/>
            </a:lnSpc>
            <a:spcBef>
              <a:spcPct val="0"/>
            </a:spcBef>
            <a:spcAft>
              <a:spcPct val="35000"/>
            </a:spcAft>
            <a:buNone/>
          </a:pPr>
          <a:r>
            <a:rPr lang="en-US" sz="2800" b="0" i="0" kern="1200" baseline="0" dirty="0"/>
            <a:t>3</a:t>
          </a:r>
          <a:r>
            <a:rPr lang="zh-CN" sz="2800" b="0" i="0" kern="1200" baseline="0" dirty="0"/>
            <a:t>、使用微软先进成熟的</a:t>
          </a:r>
          <a:r>
            <a:rPr lang="en-US" sz="2800" b="0" i="0" kern="1200" baseline="0" dirty="0"/>
            <a:t>Azure DevOps </a:t>
          </a:r>
          <a:r>
            <a:rPr lang="zh-CN" sz="2800" b="0" i="0" kern="1200" baseline="0" dirty="0"/>
            <a:t>产品，重新规划设计开发测试运维的工作流程，优化开发测试标准的同时将日常繁琐的重复性工作交由平台来自动化完成，包括源代码管理、自动化构建、自动化测试、持续集成、持续部署等，显著的提高了应用系统的开发迭代效率；</a:t>
          </a:r>
          <a:endParaRPr lang="zh-CN" sz="2800" kern="1200" dirty="0"/>
        </a:p>
      </dsp:txBody>
      <dsp:txXfrm>
        <a:off x="943995" y="4338757"/>
        <a:ext cx="21253363" cy="1820070"/>
      </dsp:txXfrm>
    </dsp:sp>
    <dsp:sp modelId="{FB57D356-AE94-45CC-BB83-2A4AE9C3D0EC}">
      <dsp:nvSpPr>
        <dsp:cNvPr id="0" name=""/>
        <dsp:cNvSpPr/>
      </dsp:nvSpPr>
      <dsp:spPr>
        <a:xfrm>
          <a:off x="845534" y="6358138"/>
          <a:ext cx="21450285" cy="2016992"/>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l" defTabSz="1244600">
            <a:lnSpc>
              <a:spcPct val="90000"/>
            </a:lnSpc>
            <a:spcBef>
              <a:spcPct val="0"/>
            </a:spcBef>
            <a:spcAft>
              <a:spcPct val="35000"/>
            </a:spcAft>
            <a:buNone/>
          </a:pPr>
          <a:r>
            <a:rPr lang="en-US" sz="2800" b="0" i="0" kern="1200" baseline="0"/>
            <a:t>4</a:t>
          </a:r>
          <a:r>
            <a:rPr lang="zh-CN" sz="2800" b="0" i="0" kern="1200" baseline="0"/>
            <a:t>、基于 </a:t>
          </a:r>
          <a:r>
            <a:rPr lang="en-US" sz="2800" b="0" i="0" kern="1200" baseline="0"/>
            <a:t>Kubernetes </a:t>
          </a:r>
          <a:r>
            <a:rPr lang="zh-CN" sz="2800" b="0" i="0" kern="1200" baseline="0"/>
            <a:t>核心支撑能力，实现对于应用服务的灰度发布、滚动升级、弹性伸缩、故障自愈、配置管理、服务高可用等多种治理手段，提供了统一的企业</a:t>
          </a:r>
          <a:r>
            <a:rPr lang="en-US" sz="2800" b="0" i="0" kern="1200" baseline="0"/>
            <a:t>IT</a:t>
          </a:r>
          <a:r>
            <a:rPr lang="zh-CN" sz="2800" b="0" i="0" kern="1200" baseline="0"/>
            <a:t>管理平台，提高了企业</a:t>
          </a:r>
          <a:r>
            <a:rPr lang="en-US" sz="2800" b="0" i="0" kern="1200" baseline="0"/>
            <a:t>IT</a:t>
          </a:r>
          <a:r>
            <a:rPr lang="zh-CN" sz="2800" b="0" i="0" kern="1200" baseline="0"/>
            <a:t>管理效率；</a:t>
          </a:r>
          <a:endParaRPr lang="zh-CN" sz="2800" kern="1200"/>
        </a:p>
      </dsp:txBody>
      <dsp:txXfrm>
        <a:off x="943995" y="6456599"/>
        <a:ext cx="21253363" cy="1820070"/>
      </dsp:txXfrm>
    </dsp:sp>
    <dsp:sp modelId="{A6564F06-F2BD-441F-ABD7-C1210FE71063}">
      <dsp:nvSpPr>
        <dsp:cNvPr id="0" name=""/>
        <dsp:cNvSpPr/>
      </dsp:nvSpPr>
      <dsp:spPr>
        <a:xfrm>
          <a:off x="845534" y="8475980"/>
          <a:ext cx="21450285" cy="2016992"/>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l" defTabSz="1244600">
            <a:lnSpc>
              <a:spcPct val="90000"/>
            </a:lnSpc>
            <a:spcBef>
              <a:spcPct val="0"/>
            </a:spcBef>
            <a:spcAft>
              <a:spcPct val="35000"/>
            </a:spcAft>
            <a:buNone/>
          </a:pPr>
          <a:r>
            <a:rPr lang="en-US" sz="2800" b="0" i="0" kern="1200" baseline="0" dirty="0"/>
            <a:t>5</a:t>
          </a:r>
          <a:r>
            <a:rPr lang="zh-CN" sz="2800" b="0" i="0" kern="1200" baseline="0" dirty="0"/>
            <a:t>、基于</a:t>
          </a:r>
          <a:r>
            <a:rPr lang="en-US" sz="2800" b="0" i="0" kern="1200" baseline="0" dirty="0"/>
            <a:t>.NET Core</a:t>
          </a:r>
          <a:r>
            <a:rPr lang="zh-CN" sz="2800" b="0" i="0" kern="1200" baseline="0" dirty="0"/>
            <a:t>的高效率开发微服务，高性能</a:t>
          </a:r>
          <a:r>
            <a:rPr lang="zh-CN" sz="2800" b="0" i="0" kern="1200" baseline="0" dirty="0">
              <a:latin typeface="Microsoft YaHei Light" panose="020B0502040204020203" pitchFamily="34" charset="-122"/>
              <a:ea typeface="Microsoft YaHei Light" panose="020B0502040204020203" pitchFamily="34" charset="-122"/>
            </a:rPr>
            <a:t>运行</a:t>
          </a:r>
          <a:r>
            <a:rPr lang="zh-CN" sz="2800" b="0" i="0" kern="1200" baseline="0" dirty="0"/>
            <a:t>的微服务系统开发</a:t>
          </a:r>
          <a:endParaRPr lang="zh-CN" sz="2800" kern="1200" dirty="0"/>
        </a:p>
      </dsp:txBody>
      <dsp:txXfrm>
        <a:off x="943995" y="8574441"/>
        <a:ext cx="21253363" cy="182007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1B7285-D096-410D-B348-E08B90483D72}">
      <dsp:nvSpPr>
        <dsp:cNvPr id="0" name=""/>
        <dsp:cNvSpPr/>
      </dsp:nvSpPr>
      <dsp:spPr>
        <a:xfrm>
          <a:off x="0" y="2402"/>
          <a:ext cx="19982330" cy="2398042"/>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1450" tIns="171450" rIns="171450" bIns="171450" numCol="1" spcCol="1270" anchor="ctr" anchorCtr="0">
          <a:noAutofit/>
        </a:bodyPr>
        <a:lstStyle/>
        <a:p>
          <a:pPr marL="0" lvl="0" indent="0" algn="l" defTabSz="2000250">
            <a:lnSpc>
              <a:spcPct val="90000"/>
            </a:lnSpc>
            <a:spcBef>
              <a:spcPct val="0"/>
            </a:spcBef>
            <a:spcAft>
              <a:spcPct val="35000"/>
            </a:spcAft>
            <a:buNone/>
          </a:pPr>
          <a:r>
            <a:rPr lang="zh-CN" sz="4500" b="0" i="0" kern="1200" baseline="0"/>
            <a:t>语言： 用了哪些开发语言，如：</a:t>
          </a:r>
          <a:r>
            <a:rPr lang="en-US" sz="4500" b="0" i="0" kern="1200" baseline="0"/>
            <a:t>C++/C#/Java/Go/PHP/Python</a:t>
          </a:r>
          <a:r>
            <a:rPr lang="zh-CN" sz="4500" b="0" i="0" kern="1200" baseline="0"/>
            <a:t>等等；</a:t>
          </a:r>
          <a:endParaRPr lang="zh-CN" sz="4500" kern="1200"/>
        </a:p>
      </dsp:txBody>
      <dsp:txXfrm>
        <a:off x="117063" y="119465"/>
        <a:ext cx="19748204" cy="2163916"/>
      </dsp:txXfrm>
    </dsp:sp>
    <dsp:sp modelId="{11D8FEFA-0D7D-42EF-AD63-285D6167F74D}">
      <dsp:nvSpPr>
        <dsp:cNvPr id="0" name=""/>
        <dsp:cNvSpPr/>
      </dsp:nvSpPr>
      <dsp:spPr>
        <a:xfrm>
          <a:off x="0" y="2530045"/>
          <a:ext cx="19982330" cy="2398042"/>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1450" tIns="171450" rIns="171450" bIns="171450" numCol="1" spcCol="1270" anchor="ctr" anchorCtr="0">
          <a:noAutofit/>
        </a:bodyPr>
        <a:lstStyle/>
        <a:p>
          <a:pPr marL="0" lvl="0" indent="0" algn="l" defTabSz="2000250">
            <a:lnSpc>
              <a:spcPct val="90000"/>
            </a:lnSpc>
            <a:spcBef>
              <a:spcPct val="0"/>
            </a:spcBef>
            <a:spcAft>
              <a:spcPct val="35000"/>
            </a:spcAft>
            <a:buNone/>
          </a:pPr>
          <a:r>
            <a:rPr lang="zh-CN" altLang="en-US" sz="4500" b="0" i="0" kern="1200" baseline="0"/>
            <a:t>组件：用了哪些组件，如：消息队列组件，数据库组件等等；</a:t>
          </a:r>
          <a:endParaRPr lang="zh-CN" altLang="en-US" sz="4500" kern="1200"/>
        </a:p>
      </dsp:txBody>
      <dsp:txXfrm>
        <a:off x="117063" y="2647108"/>
        <a:ext cx="19748204" cy="2163916"/>
      </dsp:txXfrm>
    </dsp:sp>
    <dsp:sp modelId="{AF75BC0A-AD1C-4E8C-ABC5-A9B07A5E3FB3}">
      <dsp:nvSpPr>
        <dsp:cNvPr id="0" name=""/>
        <dsp:cNvSpPr/>
      </dsp:nvSpPr>
      <dsp:spPr>
        <a:xfrm>
          <a:off x="0" y="5057688"/>
          <a:ext cx="19982330" cy="2398042"/>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1450" tIns="171450" rIns="171450" bIns="171450" numCol="1" spcCol="1270" anchor="ctr" anchorCtr="0">
          <a:noAutofit/>
        </a:bodyPr>
        <a:lstStyle/>
        <a:p>
          <a:pPr marL="0" lvl="0" indent="0" algn="l" defTabSz="2000250">
            <a:lnSpc>
              <a:spcPct val="90000"/>
            </a:lnSpc>
            <a:spcBef>
              <a:spcPct val="0"/>
            </a:spcBef>
            <a:spcAft>
              <a:spcPct val="35000"/>
            </a:spcAft>
            <a:buNone/>
          </a:pPr>
          <a:r>
            <a:rPr lang="zh-CN" altLang="en-US" sz="4500" b="0" i="0" kern="1200" baseline="0"/>
            <a:t>流程：怎样的流程和规范，如：开发流程，项目流程，发布流程，监控告警流程，代码规范等等；</a:t>
          </a:r>
          <a:endParaRPr lang="zh-CN" altLang="en-US" sz="4500" kern="1200"/>
        </a:p>
      </dsp:txBody>
      <dsp:txXfrm>
        <a:off x="117063" y="5174751"/>
        <a:ext cx="19748204" cy="2163916"/>
      </dsp:txXfrm>
    </dsp:sp>
    <dsp:sp modelId="{2279E236-5022-4703-8479-F6516FFD5C31}">
      <dsp:nvSpPr>
        <dsp:cNvPr id="0" name=""/>
        <dsp:cNvSpPr/>
      </dsp:nvSpPr>
      <dsp:spPr>
        <a:xfrm>
          <a:off x="0" y="7585330"/>
          <a:ext cx="19982330" cy="2398042"/>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1450" tIns="171450" rIns="171450" bIns="171450" numCol="1" spcCol="1270" anchor="ctr" anchorCtr="0">
          <a:noAutofit/>
        </a:bodyPr>
        <a:lstStyle/>
        <a:p>
          <a:pPr marL="0" lvl="0" indent="0" algn="l" defTabSz="2000250">
            <a:lnSpc>
              <a:spcPct val="90000"/>
            </a:lnSpc>
            <a:spcBef>
              <a:spcPct val="0"/>
            </a:spcBef>
            <a:spcAft>
              <a:spcPct val="35000"/>
            </a:spcAft>
            <a:buNone/>
          </a:pPr>
          <a:r>
            <a:rPr lang="zh-CN" altLang="en-US" sz="4500" b="0" i="0" kern="1200" baseline="0"/>
            <a:t>系统：系统化建设，上面的流程需要有系统来保证，如：规范发布流程的发布系统，代码管理系统等等；</a:t>
          </a:r>
          <a:endParaRPr lang="zh-CN" altLang="en-US" sz="4500" kern="1200"/>
        </a:p>
      </dsp:txBody>
      <dsp:txXfrm>
        <a:off x="117063" y="7702393"/>
        <a:ext cx="19748204" cy="216391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660B5A-94CE-471E-AAD1-94FE08B5654B}">
      <dsp:nvSpPr>
        <dsp:cNvPr id="0" name=""/>
        <dsp:cNvSpPr/>
      </dsp:nvSpPr>
      <dsp:spPr>
        <a:xfrm>
          <a:off x="0" y="39409"/>
          <a:ext cx="20698111" cy="17901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zh-CN" sz="3400" b="0" i="0" kern="1200" baseline="0"/>
            <a:t>选择团队熟悉的</a:t>
          </a:r>
          <a:r>
            <a:rPr lang="en-US" sz="3400" b="0" i="0" kern="1200" baseline="0"/>
            <a:t>/</a:t>
          </a:r>
          <a:r>
            <a:rPr lang="zh-CN" sz="3400" b="0" i="0" kern="1200" baseline="0"/>
            <a:t>能掌控的，创业公司人少事多，无太多冗余让研发团队熟悉新的语言，能快速上手，能快速出活，出了问题能快速解决的问题的语言才是好的选择。</a:t>
          </a:r>
          <a:endParaRPr lang="zh-CN" sz="3400" kern="1200"/>
        </a:p>
      </dsp:txBody>
      <dsp:txXfrm>
        <a:off x="87385" y="126794"/>
        <a:ext cx="20523341" cy="1615330"/>
      </dsp:txXfrm>
    </dsp:sp>
    <dsp:sp modelId="{66FBE2B1-BA70-45F4-B53C-B365BAE81CA1}">
      <dsp:nvSpPr>
        <dsp:cNvPr id="0" name=""/>
        <dsp:cNvSpPr/>
      </dsp:nvSpPr>
      <dsp:spPr>
        <a:xfrm>
          <a:off x="0" y="1927429"/>
          <a:ext cx="20698111" cy="17901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zh-CN" sz="3400" b="0" i="0" kern="1200" baseline="0" dirty="0"/>
            <a:t>选择更现代一些的，这里的现代是指语言本身已经完成一些之前需要特殊处理的特性，比如内存管理，线程等等。</a:t>
          </a:r>
          <a:endParaRPr lang="zh-CN" sz="3400" kern="1200" dirty="0"/>
        </a:p>
      </dsp:txBody>
      <dsp:txXfrm>
        <a:off x="87385" y="2014814"/>
        <a:ext cx="20523341" cy="1615330"/>
      </dsp:txXfrm>
    </dsp:sp>
    <dsp:sp modelId="{3F124875-D8C2-4062-8A4E-316B7F57FD39}">
      <dsp:nvSpPr>
        <dsp:cNvPr id="0" name=""/>
        <dsp:cNvSpPr/>
      </dsp:nvSpPr>
      <dsp:spPr>
        <a:xfrm>
          <a:off x="0" y="3815449"/>
          <a:ext cx="20698111" cy="17901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zh-CN" sz="3400" b="0" i="0" kern="1200" baseline="0"/>
            <a:t>选择开源轮子多的或者社区活跃度高的，这个原则是为了保证在开发过程中减少投入，有稳定可靠的轮子可以使用，遇到问题可以在网上快速搜索到答案。</a:t>
          </a:r>
          <a:endParaRPr lang="zh-CN" sz="3400" kern="1200"/>
        </a:p>
      </dsp:txBody>
      <dsp:txXfrm>
        <a:off x="87385" y="3902834"/>
        <a:ext cx="20523341" cy="1615330"/>
      </dsp:txXfrm>
    </dsp:sp>
    <dsp:sp modelId="{4434BA74-2393-49B9-9041-A3211D955474}">
      <dsp:nvSpPr>
        <dsp:cNvPr id="0" name=""/>
        <dsp:cNvSpPr/>
      </dsp:nvSpPr>
      <dsp:spPr>
        <a:xfrm>
          <a:off x="0" y="5703469"/>
          <a:ext cx="20698111" cy="17901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zh-CN" sz="3400" b="0" i="0" kern="1200" baseline="0"/>
            <a:t>选择好招人的 一门合适的语言会让创业团队减少招聘的成本，快速招到合适的人。</a:t>
          </a:r>
          <a:endParaRPr lang="zh-CN" sz="3400" kern="1200"/>
        </a:p>
      </dsp:txBody>
      <dsp:txXfrm>
        <a:off x="87385" y="5790854"/>
        <a:ext cx="20523341" cy="1615330"/>
      </dsp:txXfrm>
    </dsp:sp>
    <dsp:sp modelId="{48FFF1E5-04BD-490A-8FCA-D7B55154D7C4}">
      <dsp:nvSpPr>
        <dsp:cNvPr id="0" name=""/>
        <dsp:cNvSpPr/>
      </dsp:nvSpPr>
      <dsp:spPr>
        <a:xfrm>
          <a:off x="0" y="7591489"/>
          <a:ext cx="20698111" cy="17901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zh-CN" sz="3400" b="0" i="0" kern="1200" baseline="0"/>
            <a:t>选择能让人有兴趣的 与上面一点相关，让人感兴趣，在后面留人时有用。</a:t>
          </a:r>
          <a:endParaRPr lang="zh-CN" sz="3400" kern="1200"/>
        </a:p>
      </dsp:txBody>
      <dsp:txXfrm>
        <a:off x="87385" y="7678874"/>
        <a:ext cx="20523341" cy="161533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C288982-6570-4CD3-8690-859481B9D8C4}">
      <dsp:nvSpPr>
        <dsp:cNvPr id="0" name=""/>
        <dsp:cNvSpPr/>
      </dsp:nvSpPr>
      <dsp:spPr>
        <a:xfrm>
          <a:off x="0" y="647336"/>
          <a:ext cx="20574001" cy="1426229"/>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5260" tIns="175260" rIns="175260" bIns="175260" numCol="1" spcCol="1270" anchor="ctr" anchorCtr="0">
          <a:noAutofit/>
        </a:bodyPr>
        <a:lstStyle/>
        <a:p>
          <a:pPr marL="0" lvl="0" indent="0" algn="l" defTabSz="2044700">
            <a:lnSpc>
              <a:spcPct val="90000"/>
            </a:lnSpc>
            <a:spcBef>
              <a:spcPct val="0"/>
            </a:spcBef>
            <a:spcAft>
              <a:spcPct val="35000"/>
            </a:spcAft>
            <a:buNone/>
          </a:pPr>
          <a:r>
            <a:rPr lang="zh-CN" altLang="en-US" sz="4600" b="0" i="0" kern="1200" baseline="0"/>
            <a:t>选择靠谱的云服务商；</a:t>
          </a:r>
          <a:endParaRPr lang="zh-CN" altLang="en-US" sz="4600" kern="1200"/>
        </a:p>
      </dsp:txBody>
      <dsp:txXfrm>
        <a:off x="69623" y="716959"/>
        <a:ext cx="20434755" cy="1286983"/>
      </dsp:txXfrm>
    </dsp:sp>
    <dsp:sp modelId="{B538E1E1-DAA9-4584-BC62-8383D491BF18}">
      <dsp:nvSpPr>
        <dsp:cNvPr id="0" name=""/>
        <dsp:cNvSpPr/>
      </dsp:nvSpPr>
      <dsp:spPr>
        <a:xfrm>
          <a:off x="0" y="2232939"/>
          <a:ext cx="20574001" cy="1426229"/>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5260" tIns="175260" rIns="175260" bIns="175260" numCol="1" spcCol="1270" anchor="ctr" anchorCtr="0">
          <a:noAutofit/>
        </a:bodyPr>
        <a:lstStyle/>
        <a:p>
          <a:pPr marL="0" lvl="0" indent="0" algn="l" defTabSz="2044700">
            <a:lnSpc>
              <a:spcPct val="90000"/>
            </a:lnSpc>
            <a:spcBef>
              <a:spcPct val="0"/>
            </a:spcBef>
            <a:spcAft>
              <a:spcPct val="35000"/>
            </a:spcAft>
            <a:buNone/>
          </a:pPr>
          <a:r>
            <a:rPr lang="zh-CN" altLang="en-US" sz="4600" b="0" i="0" kern="1200" baseline="0"/>
            <a:t>选择云服务商的组件；</a:t>
          </a:r>
          <a:endParaRPr lang="zh-CN" altLang="en-US" sz="4600" kern="1200"/>
        </a:p>
      </dsp:txBody>
      <dsp:txXfrm>
        <a:off x="69623" y="2302562"/>
        <a:ext cx="20434755" cy="1286983"/>
      </dsp:txXfrm>
    </dsp:sp>
    <dsp:sp modelId="{5F6CA376-3658-455F-A460-5AA9BF79AF0E}">
      <dsp:nvSpPr>
        <dsp:cNvPr id="0" name=""/>
        <dsp:cNvSpPr/>
      </dsp:nvSpPr>
      <dsp:spPr>
        <a:xfrm>
          <a:off x="0" y="3791649"/>
          <a:ext cx="20574001" cy="1426229"/>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5260" tIns="175260" rIns="175260" bIns="175260" numCol="1" spcCol="1270" anchor="ctr" anchorCtr="0">
          <a:noAutofit/>
        </a:bodyPr>
        <a:lstStyle/>
        <a:p>
          <a:pPr marL="0" lvl="0" indent="0" algn="l" defTabSz="2044700">
            <a:lnSpc>
              <a:spcPct val="90000"/>
            </a:lnSpc>
            <a:spcBef>
              <a:spcPct val="0"/>
            </a:spcBef>
            <a:spcAft>
              <a:spcPct val="35000"/>
            </a:spcAft>
            <a:buNone/>
          </a:pPr>
          <a:r>
            <a:rPr lang="zh-CN" altLang="en-US" sz="4600" b="0" i="0" kern="1200" baseline="0"/>
            <a:t>选择成熟的开源组件，而不是最新出的组件；</a:t>
          </a:r>
          <a:endParaRPr lang="zh-CN" altLang="en-US" sz="4600" kern="1200"/>
        </a:p>
      </dsp:txBody>
      <dsp:txXfrm>
        <a:off x="69623" y="3861272"/>
        <a:ext cx="20434755" cy="1286983"/>
      </dsp:txXfrm>
    </dsp:sp>
    <dsp:sp modelId="{15FB7B00-0600-4B64-A28A-CC140E6946BC}">
      <dsp:nvSpPr>
        <dsp:cNvPr id="0" name=""/>
        <dsp:cNvSpPr/>
      </dsp:nvSpPr>
      <dsp:spPr>
        <a:xfrm>
          <a:off x="0" y="5350359"/>
          <a:ext cx="20574001" cy="1426229"/>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5260" tIns="175260" rIns="175260" bIns="175260" numCol="1" spcCol="1270" anchor="ctr" anchorCtr="0">
          <a:noAutofit/>
        </a:bodyPr>
        <a:lstStyle/>
        <a:p>
          <a:pPr marL="0" lvl="0" indent="0" algn="l" defTabSz="2044700">
            <a:lnSpc>
              <a:spcPct val="90000"/>
            </a:lnSpc>
            <a:spcBef>
              <a:spcPct val="0"/>
            </a:spcBef>
            <a:spcAft>
              <a:spcPct val="35000"/>
            </a:spcAft>
            <a:buNone/>
          </a:pPr>
          <a:r>
            <a:rPr lang="zh-CN" altLang="en-US" sz="4600" b="0" i="0" kern="1200" baseline="0"/>
            <a:t>选择采用在一线互联网公司落地并且开源的，且在社区内形成良好口碑的产品；</a:t>
          </a:r>
          <a:endParaRPr lang="zh-CN" altLang="en-US" sz="4600" kern="1200"/>
        </a:p>
      </dsp:txBody>
      <dsp:txXfrm>
        <a:off x="69623" y="5419982"/>
        <a:ext cx="20434755" cy="1286983"/>
      </dsp:txXfrm>
    </dsp:sp>
    <dsp:sp modelId="{74F90BE2-CB14-49A5-866A-8ADD7EFEEDDB}">
      <dsp:nvSpPr>
        <dsp:cNvPr id="0" name=""/>
        <dsp:cNvSpPr/>
      </dsp:nvSpPr>
      <dsp:spPr>
        <a:xfrm>
          <a:off x="0" y="6909069"/>
          <a:ext cx="20574001" cy="1426229"/>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5260" tIns="175260" rIns="175260" bIns="175260" numCol="1" spcCol="1270" anchor="ctr" anchorCtr="0">
          <a:noAutofit/>
        </a:bodyPr>
        <a:lstStyle/>
        <a:p>
          <a:pPr marL="0" lvl="0" indent="0" algn="l" defTabSz="2044700">
            <a:lnSpc>
              <a:spcPct val="90000"/>
            </a:lnSpc>
            <a:spcBef>
              <a:spcPct val="0"/>
            </a:spcBef>
            <a:spcAft>
              <a:spcPct val="35000"/>
            </a:spcAft>
            <a:buNone/>
          </a:pPr>
          <a:r>
            <a:rPr lang="zh-CN" altLang="en-US" sz="4600" b="0" i="0" kern="1200" baseline="0"/>
            <a:t>开源社区活跃度；</a:t>
          </a:r>
          <a:endParaRPr lang="zh-CN" altLang="en-US" sz="4600" kern="1200"/>
        </a:p>
      </dsp:txBody>
      <dsp:txXfrm>
        <a:off x="69623" y="6978692"/>
        <a:ext cx="20434755" cy="1286983"/>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1" name="Shape 31"/>
          <p:cNvSpPr>
            <a:spLocks noGrp="1" noRot="1" noChangeAspect="1"/>
          </p:cNvSpPr>
          <p:nvPr>
            <p:ph type="sldImg"/>
          </p:nvPr>
        </p:nvSpPr>
        <p:spPr>
          <a:xfrm>
            <a:off x="1143000" y="685800"/>
            <a:ext cx="4572000" cy="3429000"/>
          </a:xfrm>
          <a:prstGeom prst="rect">
            <a:avLst/>
          </a:prstGeom>
        </p:spPr>
        <p:txBody>
          <a:bodyPr/>
          <a:lstStyle/>
          <a:p>
            <a:endParaRPr/>
          </a:p>
        </p:txBody>
      </p:sp>
      <p:sp>
        <p:nvSpPr>
          <p:cNvPr id="32" name="Shape 32"/>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sz="2200" b="0" i="0" dirty="0">
                <a:effectLst/>
                <a:latin typeface="+mn-lt"/>
                <a:ea typeface="+mn-ea"/>
                <a:cs typeface="+mn-cs"/>
                <a:sym typeface="Helvetica Neue"/>
              </a:rPr>
              <a:t>中国企业软件，从内部单部门单岗位应用，进化到内部多部门多岗位应用，后来又到整个企业乃至整个企业集团的全部应用。再往大长，就必须要突破企业边界，进化到企业的衣食父母（客户）的信息化，这就是我说的连接客户（消费者），让消费者直接参与到企业</a:t>
            </a:r>
            <a:r>
              <a:rPr lang="en-US" altLang="zh-CN" sz="2200" b="0" i="0" dirty="0">
                <a:effectLst/>
                <a:latin typeface="+mn-lt"/>
                <a:ea typeface="+mn-ea"/>
                <a:cs typeface="+mn-cs"/>
                <a:sym typeface="Helvetica Neue"/>
              </a:rPr>
              <a:t>IT</a:t>
            </a:r>
            <a:r>
              <a:rPr lang="zh-CN" altLang="en-US" sz="2200" b="0" i="0" dirty="0">
                <a:effectLst/>
                <a:latin typeface="+mn-lt"/>
                <a:ea typeface="+mn-ea"/>
                <a:cs typeface="+mn-cs"/>
                <a:sym typeface="Helvetica Neue"/>
              </a:rPr>
              <a:t>业务流程处理中。进而再进化到连接企业的上下游，为消费者需求与订单进行通力合作、敏捷互动。最后再进化到连接社会基础设施，如工商税务海关银行、交管车管、国土住建、社保民政、质检安监</a:t>
            </a:r>
            <a:r>
              <a:rPr lang="en-US" altLang="zh-CN" sz="2200" b="0" i="0" dirty="0">
                <a:effectLst/>
                <a:latin typeface="+mn-lt"/>
                <a:ea typeface="+mn-ea"/>
                <a:cs typeface="+mn-cs"/>
                <a:sym typeface="Helvetica Neue"/>
              </a:rPr>
              <a:t>...</a:t>
            </a:r>
            <a:r>
              <a:rPr lang="zh-CN" altLang="en-US" sz="2200" b="0" i="0" dirty="0">
                <a:effectLst/>
                <a:latin typeface="+mn-lt"/>
                <a:ea typeface="+mn-ea"/>
                <a:cs typeface="+mn-cs"/>
                <a:sym typeface="Helvetica Neue"/>
              </a:rPr>
              <a:t>。</a:t>
            </a:r>
          </a:p>
          <a:p>
            <a:r>
              <a:rPr lang="zh-CN" altLang="en-US" sz="2200" b="0" i="0" dirty="0">
                <a:effectLst/>
                <a:latin typeface="+mn-lt"/>
                <a:ea typeface="+mn-ea"/>
                <a:cs typeface="+mn-cs"/>
                <a:sym typeface="Helvetica Neue"/>
              </a:rPr>
              <a:t>现在以及未来的企业信息化的主流重心是企业外部信息化：连接消费者、连接产供销研上下游、连接社会基础设施单位。因为要连接消费者。也就是说，消费者在哪里，我们就要连接哪里。这势必造成了</a:t>
            </a:r>
            <a:r>
              <a:rPr lang="en-US" altLang="zh-CN" sz="2200" b="0" i="0" dirty="0">
                <a:effectLst/>
                <a:latin typeface="+mn-lt"/>
                <a:ea typeface="+mn-ea"/>
                <a:cs typeface="+mn-cs"/>
                <a:sym typeface="Helvetica Neue"/>
              </a:rPr>
              <a:t>IT</a:t>
            </a:r>
            <a:r>
              <a:rPr lang="zh-CN" altLang="en-US" sz="2200" b="0" i="0" dirty="0">
                <a:effectLst/>
                <a:latin typeface="+mn-lt"/>
                <a:ea typeface="+mn-ea"/>
                <a:cs typeface="+mn-cs"/>
                <a:sym typeface="Helvetica Neue"/>
              </a:rPr>
              <a:t>应用微型化、场景化、碎片化。尤其现在是移动互联网时代，</a:t>
            </a:r>
            <a:r>
              <a:rPr lang="en-US" altLang="zh-CN" sz="2200" b="0" i="0" dirty="0">
                <a:effectLst/>
                <a:latin typeface="+mn-lt"/>
                <a:ea typeface="+mn-ea"/>
                <a:cs typeface="+mn-cs"/>
                <a:sym typeface="Helvetica Neue"/>
              </a:rPr>
              <a:t>App</a:t>
            </a:r>
            <a:r>
              <a:rPr lang="zh-CN" altLang="en-US" sz="2200" b="0" i="0" dirty="0">
                <a:effectLst/>
                <a:latin typeface="+mn-lt"/>
                <a:ea typeface="+mn-ea"/>
                <a:cs typeface="+mn-cs"/>
                <a:sym typeface="Helvetica Neue"/>
              </a:rPr>
              <a:t>技术特性决定了流量是被碎片化的不能聚合的。</a:t>
            </a:r>
          </a:p>
          <a:p>
            <a:r>
              <a:rPr lang="zh-CN" altLang="en-US" sz="2200" b="0" i="0" dirty="0">
                <a:effectLst/>
                <a:latin typeface="+mn-lt"/>
                <a:ea typeface="+mn-ea"/>
                <a:cs typeface="+mn-cs"/>
                <a:sym typeface="Helvetica Neue"/>
              </a:rPr>
              <a:t>中国的消费者是巨量的。中国每一个省就相当于欧洲的一个国家的大小、</a:t>
            </a:r>
            <a:r>
              <a:rPr lang="en-US" altLang="zh-CN" sz="2200" b="0" i="0" dirty="0">
                <a:effectLst/>
                <a:latin typeface="+mn-lt"/>
                <a:ea typeface="+mn-ea"/>
                <a:cs typeface="+mn-cs"/>
                <a:sym typeface="Helvetica Neue"/>
              </a:rPr>
              <a:t>GDP</a:t>
            </a:r>
            <a:r>
              <a:rPr lang="zh-CN" altLang="en-US" sz="2200" b="0" i="0" dirty="0">
                <a:effectLst/>
                <a:latin typeface="+mn-lt"/>
                <a:ea typeface="+mn-ea"/>
                <a:cs typeface="+mn-cs"/>
                <a:sym typeface="Helvetica Neue"/>
              </a:rPr>
              <a:t>规模、人口数量。我们必须把我们过去铁板一块的应用拆分拆分。</a:t>
            </a:r>
            <a:endParaRPr lang="en-US" altLang="zh-CN" sz="2200" b="0" i="0" dirty="0">
              <a:effectLst/>
              <a:latin typeface="+mn-lt"/>
              <a:ea typeface="+mn-ea"/>
              <a:cs typeface="+mn-cs"/>
              <a:sym typeface="Helvetica Neue"/>
            </a:endParaRPr>
          </a:p>
          <a:p>
            <a:r>
              <a:rPr lang="zh-CN" altLang="en-US" sz="2200" b="0" i="0" dirty="0">
                <a:effectLst/>
                <a:latin typeface="+mn-lt"/>
                <a:ea typeface="+mn-ea"/>
                <a:cs typeface="+mn-cs"/>
                <a:sym typeface="Helvetica Neue"/>
              </a:rPr>
              <a:t>与外部连接相关的的应用场景，一定要做成微型化、场景化、碎片化、微服务</a:t>
            </a:r>
            <a:r>
              <a:rPr lang="en-US" altLang="zh-CN" sz="2200" b="0" i="0" dirty="0">
                <a:effectLst/>
                <a:latin typeface="+mn-lt"/>
                <a:ea typeface="+mn-ea"/>
                <a:cs typeface="+mn-cs"/>
                <a:sym typeface="Helvetica Neue"/>
              </a:rPr>
              <a:t>Open API</a:t>
            </a:r>
            <a:r>
              <a:rPr lang="zh-CN" altLang="en-US" sz="2200" b="0" i="0" dirty="0">
                <a:effectLst/>
                <a:latin typeface="+mn-lt"/>
                <a:ea typeface="+mn-ea"/>
                <a:cs typeface="+mn-cs"/>
                <a:sym typeface="Helvetica Neue"/>
              </a:rPr>
              <a:t>技术，这样便于快速连接、快速迭代改变。</a:t>
            </a:r>
          </a:p>
          <a:p>
            <a:endParaRPr lang="zh-CN" altLang="en-US" dirty="0"/>
          </a:p>
        </p:txBody>
      </p:sp>
    </p:spTree>
    <p:extLst>
      <p:ext uri="{BB962C8B-B14F-4D97-AF65-F5344CB8AC3E}">
        <p14:creationId xmlns:p14="http://schemas.microsoft.com/office/powerpoint/2010/main" val="32044706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sz="2200" b="0" i="0" dirty="0">
                <a:effectLst/>
                <a:latin typeface="+mn-lt"/>
                <a:ea typeface="+mn-ea"/>
                <a:cs typeface="+mn-cs"/>
                <a:sym typeface="Helvetica Neue"/>
              </a:rPr>
              <a:t>基于腾讯云容器服务</a:t>
            </a:r>
            <a:r>
              <a:rPr lang="en-US" altLang="zh-CN" sz="2200" b="0" i="0" dirty="0">
                <a:effectLst/>
                <a:latin typeface="+mn-lt"/>
                <a:ea typeface="+mn-ea"/>
                <a:cs typeface="+mn-cs"/>
                <a:sym typeface="Helvetica Neue"/>
              </a:rPr>
              <a:t>TKE </a:t>
            </a:r>
            <a:r>
              <a:rPr lang="zh-CN" altLang="en-US" sz="2200" b="0" i="0" dirty="0">
                <a:effectLst/>
                <a:latin typeface="+mn-lt"/>
                <a:ea typeface="+mn-ea"/>
                <a:cs typeface="+mn-cs"/>
                <a:sym typeface="Helvetica Neue"/>
              </a:rPr>
              <a:t>领先的 </a:t>
            </a:r>
            <a:r>
              <a:rPr lang="en-US" altLang="zh-CN" sz="2200" b="0" i="0" dirty="0">
                <a:effectLst/>
                <a:latin typeface="+mn-lt"/>
                <a:ea typeface="+mn-ea"/>
                <a:cs typeface="+mn-cs"/>
                <a:sym typeface="Helvetica Neue"/>
              </a:rPr>
              <a:t>Docker</a:t>
            </a:r>
            <a:r>
              <a:rPr lang="zh-CN" altLang="en-US" sz="2200" b="0" i="0" dirty="0">
                <a:effectLst/>
                <a:latin typeface="+mn-lt"/>
                <a:ea typeface="+mn-ea"/>
                <a:cs typeface="+mn-cs"/>
                <a:sym typeface="Helvetica Neue"/>
              </a:rPr>
              <a:t>容器技术和</a:t>
            </a:r>
            <a:r>
              <a:rPr lang="en-US" altLang="zh-CN" sz="2200" b="0" i="0" dirty="0">
                <a:effectLst/>
                <a:latin typeface="+mn-lt"/>
                <a:ea typeface="+mn-ea"/>
                <a:cs typeface="+mn-cs"/>
                <a:sym typeface="Helvetica Neue"/>
              </a:rPr>
              <a:t>.NET Core </a:t>
            </a:r>
            <a:r>
              <a:rPr lang="zh-CN" altLang="en-US" sz="2200" b="0" i="0" dirty="0">
                <a:effectLst/>
                <a:latin typeface="+mn-lt"/>
                <a:ea typeface="+mn-ea"/>
                <a:cs typeface="+mn-cs"/>
                <a:sym typeface="Helvetica Neue"/>
              </a:rPr>
              <a:t>微服务架构方案，以及 </a:t>
            </a:r>
            <a:r>
              <a:rPr lang="en-US" altLang="zh-CN" sz="2200" b="0" i="0" dirty="0">
                <a:effectLst/>
                <a:latin typeface="+mn-lt"/>
                <a:ea typeface="+mn-ea"/>
                <a:cs typeface="+mn-cs"/>
                <a:sym typeface="Helvetica Neue"/>
              </a:rPr>
              <a:t>AI </a:t>
            </a:r>
            <a:r>
              <a:rPr lang="zh-CN" altLang="en-US" sz="2200" b="0" i="0" dirty="0">
                <a:effectLst/>
                <a:latin typeface="+mn-lt"/>
                <a:ea typeface="+mn-ea"/>
                <a:cs typeface="+mn-cs"/>
                <a:sym typeface="Helvetica Neue"/>
              </a:rPr>
              <a:t>引擎和大数据服务能力，为企业提供了大型应用微服务化运维和管理能力、容器集群管理、容器部署、服务运维、持续集成、持续部署、租户隔离、微服务治理、</a:t>
            </a:r>
            <a:r>
              <a:rPr lang="en-US" altLang="zh-CN" sz="2200" b="0" i="0" dirty="0">
                <a:effectLst/>
                <a:latin typeface="+mn-lt"/>
                <a:ea typeface="+mn-ea"/>
                <a:cs typeface="+mn-cs"/>
                <a:sym typeface="Helvetica Neue"/>
              </a:rPr>
              <a:t>APM </a:t>
            </a:r>
            <a:r>
              <a:rPr lang="zh-CN" altLang="en-US" sz="2200" b="0" i="0" dirty="0">
                <a:effectLst/>
                <a:latin typeface="+mn-lt"/>
                <a:ea typeface="+mn-ea"/>
                <a:cs typeface="+mn-cs"/>
                <a:sym typeface="Helvetica Neue"/>
              </a:rPr>
              <a:t>性能管理、</a:t>
            </a:r>
            <a:r>
              <a:rPr lang="en-US" altLang="zh-CN" sz="2200" b="0" i="0" dirty="0">
                <a:effectLst/>
                <a:latin typeface="+mn-lt"/>
                <a:ea typeface="+mn-ea"/>
                <a:cs typeface="+mn-cs"/>
                <a:sym typeface="Helvetica Neue"/>
              </a:rPr>
              <a:t>AI </a:t>
            </a:r>
            <a:r>
              <a:rPr lang="zh-CN" altLang="en-US" sz="2200" b="0" i="0" dirty="0">
                <a:effectLst/>
                <a:latin typeface="+mn-lt"/>
                <a:ea typeface="+mn-ea"/>
                <a:cs typeface="+mn-cs"/>
                <a:sym typeface="Helvetica Neue"/>
              </a:rPr>
              <a:t>模型服务等功能，赋能企业应用敏捷落地，助力企业数字化、智能化转型</a:t>
            </a:r>
            <a:endParaRPr lang="zh-CN" altLang="en-US" dirty="0"/>
          </a:p>
        </p:txBody>
      </p:sp>
    </p:spTree>
    <p:extLst>
      <p:ext uri="{BB962C8B-B14F-4D97-AF65-F5344CB8AC3E}">
        <p14:creationId xmlns:p14="http://schemas.microsoft.com/office/powerpoint/2010/main" val="9592642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en-US" altLang="zh-CN" sz="2200" b="0" i="0" dirty="0">
                <a:effectLst/>
                <a:latin typeface="+mn-lt"/>
                <a:ea typeface="+mn-ea"/>
                <a:cs typeface="+mn-cs"/>
                <a:sym typeface="Helvetica Neue"/>
              </a:rPr>
              <a:t>K8S+Docker</a:t>
            </a:r>
            <a:r>
              <a:rPr lang="zh-CN" altLang="en-US" sz="2200" b="0" i="0" dirty="0">
                <a:effectLst/>
                <a:latin typeface="+mn-lt"/>
                <a:ea typeface="+mn-ea"/>
                <a:cs typeface="+mn-cs"/>
                <a:sym typeface="Helvetica Neue"/>
              </a:rPr>
              <a:t>容器化技术为基础构建运行支撑平台，基于容器化技术的灵活伸缩能力数据集成、服务集成、数据利用、公共服务、</a:t>
            </a:r>
            <a:r>
              <a:rPr lang="en-US" altLang="zh-CN" sz="2200" b="0" i="0" dirty="0">
                <a:effectLst/>
                <a:latin typeface="+mn-lt"/>
                <a:ea typeface="+mn-ea"/>
                <a:cs typeface="+mn-cs"/>
                <a:sym typeface="Helvetica Neue"/>
              </a:rPr>
              <a:t>DevOps</a:t>
            </a:r>
            <a:r>
              <a:rPr lang="zh-CN" altLang="en-US" sz="2200" b="0" i="0" dirty="0">
                <a:effectLst/>
                <a:latin typeface="+mn-lt"/>
                <a:ea typeface="+mn-ea"/>
                <a:cs typeface="+mn-cs"/>
                <a:sym typeface="Helvetica Neue"/>
              </a:rPr>
              <a:t>，形成企业级的技术中台</a:t>
            </a:r>
            <a:endParaRPr lang="zh-CN" altLang="en-US" dirty="0"/>
          </a:p>
        </p:txBody>
      </p:sp>
    </p:spTree>
    <p:extLst>
      <p:ext uri="{BB962C8B-B14F-4D97-AF65-F5344CB8AC3E}">
        <p14:creationId xmlns:p14="http://schemas.microsoft.com/office/powerpoint/2010/main" val="39019968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sz="2200" b="0" i="0" dirty="0">
                <a:effectLst/>
                <a:latin typeface="+mn-lt"/>
                <a:ea typeface="+mn-ea"/>
                <a:cs typeface="+mn-cs"/>
                <a:sym typeface="Helvetica Neue"/>
              </a:rPr>
              <a:t>服务网关是所有应用系统对外访问的流量入口，能够实现各个应用的访问，以及应用之间的相互访问能力，并且整体提升访问的安全性</a:t>
            </a:r>
            <a:endParaRPr lang="zh-CN" altLang="en-US" dirty="0"/>
          </a:p>
        </p:txBody>
      </p:sp>
    </p:spTree>
    <p:extLst>
      <p:ext uri="{BB962C8B-B14F-4D97-AF65-F5344CB8AC3E}">
        <p14:creationId xmlns:p14="http://schemas.microsoft.com/office/powerpoint/2010/main" val="1526332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2590174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a:t>有点眼晕，以下只是我们会用到的一些语言的合集，而且只是语言层面的一部分，就整个技术栈来说，这只是一个开始，从语言开始，还有很多很多的内容。</a:t>
            </a:r>
          </a:p>
        </p:txBody>
      </p:sp>
    </p:spTree>
    <p:extLst>
      <p:ext uri="{BB962C8B-B14F-4D97-AF65-F5344CB8AC3E}">
        <p14:creationId xmlns:p14="http://schemas.microsoft.com/office/powerpoint/2010/main" val="12576265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sz="2200" b="0" i="0" dirty="0">
                <a:effectLst/>
                <a:latin typeface="+mn-lt"/>
                <a:ea typeface="+mn-ea"/>
                <a:cs typeface="+mn-cs"/>
                <a:sym typeface="Helvetica Neue"/>
              </a:rPr>
              <a:t>在创业公司，没有大公司那些完善的基础设施，需要我们从开源社区，从云服务商甚至有些需要自己去组合，去拼装，去开发一个适合自己的组件或系统以达成我们的目标。</a:t>
            </a:r>
            <a:endParaRPr lang="zh-CN" altLang="en-US" dirty="0"/>
          </a:p>
        </p:txBody>
      </p:sp>
    </p:spTree>
    <p:extLst>
      <p:ext uri="{BB962C8B-B14F-4D97-AF65-F5344CB8AC3E}">
        <p14:creationId xmlns:p14="http://schemas.microsoft.com/office/powerpoint/2010/main" val="32413058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8558559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7456002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AE778D-2A57-4226-B72B-26EA3CA601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105505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b="0" dirty="0"/>
              <a:t>. Net </a:t>
            </a:r>
            <a:r>
              <a:rPr lang="zh-CN" altLang="en-US" b="0" dirty="0"/>
              <a:t>基金会是我们围绕</a:t>
            </a:r>
            <a:r>
              <a:rPr lang="en-US" altLang="zh-CN" b="0" dirty="0"/>
              <a:t>. net </a:t>
            </a:r>
            <a:r>
              <a:rPr lang="zh-CN" altLang="en-US" b="0" dirty="0"/>
              <a:t>生态系统进行开放式开发和协作的重心。</a:t>
            </a:r>
            <a:r>
              <a:rPr lang="en-US" altLang="zh-CN" b="0" dirty="0"/>
              <a:t>. Net </a:t>
            </a:r>
            <a:r>
              <a:rPr lang="zh-CN" altLang="en-US" b="0" dirty="0"/>
              <a:t>基金会在其管理下拥有</a:t>
            </a:r>
            <a:r>
              <a:rPr lang="en-US" altLang="zh-CN" b="0" dirty="0"/>
              <a:t>50</a:t>
            </a:r>
            <a:r>
              <a:rPr lang="zh-CN" altLang="en-US" b="0" dirty="0"/>
              <a:t>多个项目和数百个回购项目。开源软件基金会提供保护、支持、服务和最佳实践</a:t>
            </a:r>
            <a:r>
              <a:rPr lang="en-US" altLang="zh-CN" b="0" dirty="0"/>
              <a:t>, </a:t>
            </a:r>
            <a:r>
              <a:rPr lang="zh-CN" altLang="en-US" b="0" dirty="0"/>
              <a:t>帮助每个项目取得成功</a:t>
            </a:r>
            <a:r>
              <a:rPr lang="en-US" altLang="zh-CN" b="0" dirty="0"/>
              <a:t>, </a:t>
            </a:r>
            <a:r>
              <a:rPr lang="zh-CN" altLang="en-US" b="0" dirty="0"/>
              <a:t>并发展人和软件的生态系统。</a:t>
            </a:r>
          </a:p>
          <a:p>
            <a:endParaRPr lang="en-US" dirty="0"/>
          </a:p>
          <a:p>
            <a:endParaRPr lang="en-US" dirty="0"/>
          </a:p>
          <a:p>
            <a:endParaRPr lang="en-US" dirty="0"/>
          </a:p>
        </p:txBody>
      </p:sp>
      <p:sp>
        <p:nvSpPr>
          <p:cNvPr id="7" name="Slide Number Placeholder 6"/>
          <p:cNvSpPr>
            <a:spLocks noGrp="1"/>
          </p:cNvSpPr>
          <p:nvPr>
            <p:ph type="sldNum" sz="quarter" idx="13"/>
          </p:nvPr>
        </p:nvSpPr>
        <p:spPr/>
        <p:txBody>
          <a:bodyPr/>
          <a:lstStyle/>
          <a:p>
            <a:pPr defTabSz="1004619">
              <a:defRPr/>
            </a:pPr>
            <a:fld id="{B4008EB6-D09E-4580-8CD6-DDB14511944F}" type="slidenum">
              <a:rPr lang="en-US">
                <a:solidFill>
                  <a:prstClr val="black"/>
                </a:solidFill>
                <a:latin typeface="Calibri" panose="020F0502020204030204"/>
              </a:rPr>
              <a:pPr defTabSz="1004619">
                <a:defRPr/>
              </a:pPr>
              <a:t>27</a:t>
            </a:fld>
            <a:endParaRPr lang="en-US">
              <a:solidFill>
                <a:prstClr val="black"/>
              </a:solidFill>
              <a:latin typeface="Calibri" panose="020F0502020204030204"/>
            </a:endParaRPr>
          </a:p>
        </p:txBody>
      </p:sp>
      <p:sp>
        <p:nvSpPr>
          <p:cNvPr id="8" name="Header Placeholder 10">
            <a:extLst>
              <a:ext uri="{FF2B5EF4-FFF2-40B4-BE49-F238E27FC236}">
                <a16:creationId xmlns:a16="http://schemas.microsoft.com/office/drawing/2014/main" id="{BA0A9682-9551-48BB-9E1E-C3AFDBD64EEA}"/>
              </a:ext>
            </a:extLst>
          </p:cNvPr>
          <p:cNvSpPr>
            <a:spLocks noGrp="1"/>
          </p:cNvSpPr>
          <p:nvPr>
            <p:ph type="hdr" sz="quarter"/>
          </p:nvPr>
        </p:nvSpPr>
        <p:spPr>
          <a:xfrm>
            <a:off x="0" y="1"/>
            <a:ext cx="3170238" cy="481013"/>
          </a:xfrm>
          <a:prstGeom prst="rect">
            <a:avLst/>
          </a:prstGeom>
        </p:spPr>
        <p:txBody>
          <a:bodyPr vert="horz" lIns="91429" tIns="45715" rIns="91429" bIns="45715" rtlCol="0"/>
          <a:lstStyle>
            <a:lvl1pPr algn="l">
              <a:defRPr sz="1200"/>
            </a:lvl1pPr>
          </a:lstStyle>
          <a:p>
            <a:r>
              <a:rPr lang="en-US"/>
              <a:t>https://github.com/dotnet-presentations/home</a:t>
            </a:r>
          </a:p>
          <a:p>
            <a:endParaRPr lang="en-US"/>
          </a:p>
        </p:txBody>
      </p:sp>
    </p:spTree>
    <p:extLst>
      <p:ext uri="{BB962C8B-B14F-4D97-AF65-F5344CB8AC3E}">
        <p14:creationId xmlns:p14="http://schemas.microsoft.com/office/powerpoint/2010/main" val="34067283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sz="2200" b="0" i="0" dirty="0">
                <a:effectLst/>
                <a:latin typeface="+mn-lt"/>
                <a:ea typeface="+mn-ea"/>
                <a:cs typeface="+mn-cs"/>
                <a:sym typeface="Helvetica Neue"/>
              </a:rPr>
              <a:t>因为过去技术平台是恒定的。也就是说，你发布了一个版本，你用一年它也是这个功能能力，你用十年它也是这个功能能力，功能能力是不变的。 但是，有了数据和</a:t>
            </a:r>
            <a:r>
              <a:rPr lang="en-US" altLang="zh-CN" sz="2200" b="0" i="0" dirty="0">
                <a:effectLst/>
                <a:latin typeface="+mn-lt"/>
                <a:ea typeface="+mn-ea"/>
                <a:cs typeface="+mn-cs"/>
                <a:sym typeface="Helvetica Neue"/>
              </a:rPr>
              <a:t>AI</a:t>
            </a:r>
            <a:r>
              <a:rPr lang="zh-CN" altLang="en-US" sz="2200" b="0" i="0" dirty="0">
                <a:effectLst/>
                <a:latin typeface="+mn-lt"/>
                <a:ea typeface="+mn-ea"/>
                <a:cs typeface="+mn-cs"/>
                <a:sym typeface="Helvetica Neue"/>
              </a:rPr>
              <a:t>驱动，这个技术平台就不恒定了。它里面的很多功能特性就在天天进化、天天模型、参数在自动调节。所以我们就把技术平台升级到了技术中台的概念层面。</a:t>
            </a:r>
          </a:p>
          <a:p>
            <a:r>
              <a:rPr lang="zh-CN" altLang="en-US" sz="2200" b="0" i="0" dirty="0">
                <a:effectLst/>
                <a:latin typeface="+mn-lt"/>
                <a:ea typeface="+mn-ea"/>
                <a:cs typeface="+mn-cs"/>
                <a:sym typeface="Helvetica Neue"/>
              </a:rPr>
              <a:t>不要把中台部署到企业内部私有环境中，这是错误的方向，这是老旧的技术平台的思维。如果部署在企业内部私有环境中，它就接受不到社会</a:t>
            </a:r>
            <a:r>
              <a:rPr lang="en-US" altLang="zh-CN" sz="2200" b="0" i="0" dirty="0">
                <a:effectLst/>
                <a:latin typeface="+mn-lt"/>
                <a:ea typeface="+mn-ea"/>
                <a:cs typeface="+mn-cs"/>
                <a:sym typeface="Helvetica Neue"/>
              </a:rPr>
              <a:t>360</a:t>
            </a:r>
            <a:r>
              <a:rPr lang="zh-CN" altLang="en-US" sz="2200" b="0" i="0" dirty="0">
                <a:effectLst/>
                <a:latin typeface="+mn-lt"/>
                <a:ea typeface="+mn-ea"/>
                <a:cs typeface="+mn-cs"/>
                <a:sym typeface="Helvetica Neue"/>
              </a:rPr>
              <a:t>度海量数据的训练了，它只能接受你这一家企业单点的数据训练了，所以它就成三岁小孩了，智力不增长了。</a:t>
            </a:r>
          </a:p>
          <a:p>
            <a:r>
              <a:rPr lang="zh-CN" altLang="en-US" sz="2200" b="0" i="0" dirty="0">
                <a:effectLst/>
                <a:latin typeface="+mn-lt"/>
                <a:ea typeface="+mn-ea"/>
                <a:cs typeface="+mn-cs"/>
                <a:sym typeface="Helvetica Neue"/>
              </a:rPr>
              <a:t>如果你部署在公有云或者专属云上，就会接受我们日常</a:t>
            </a:r>
            <a:r>
              <a:rPr lang="en-US" altLang="zh-CN" sz="2200" b="0" i="0" dirty="0">
                <a:effectLst/>
                <a:latin typeface="+mn-lt"/>
                <a:ea typeface="+mn-ea"/>
                <a:cs typeface="+mn-cs"/>
                <a:sym typeface="Helvetica Neue"/>
              </a:rPr>
              <a:t>360</a:t>
            </a:r>
            <a:r>
              <a:rPr lang="zh-CN" altLang="en-US" sz="2200" b="0" i="0" dirty="0">
                <a:effectLst/>
                <a:latin typeface="+mn-lt"/>
                <a:ea typeface="+mn-ea"/>
                <a:cs typeface="+mn-cs"/>
                <a:sym typeface="Helvetica Neue"/>
              </a:rPr>
              <a:t>度的数据训练，它的智力就会天天进化，随着社会动态变化不断自动调节适应了。</a:t>
            </a:r>
          </a:p>
          <a:p>
            <a:r>
              <a:rPr lang="zh-CN" altLang="en-US" sz="2200" b="0" i="0" dirty="0">
                <a:effectLst/>
                <a:latin typeface="+mn-lt"/>
                <a:ea typeface="+mn-ea"/>
                <a:cs typeface="+mn-cs"/>
                <a:sym typeface="Helvetica Neue"/>
              </a:rPr>
              <a:t>你可以把和外部连接的应用放到公有云上，因为他们是外部连接型的，你把他们放到你的内部私有环境中他们就跑不起来了。</a:t>
            </a:r>
          </a:p>
          <a:p>
            <a:r>
              <a:rPr lang="zh-CN" altLang="en-US" sz="2200" b="0" i="0" dirty="0">
                <a:effectLst/>
                <a:latin typeface="+mn-lt"/>
                <a:ea typeface="+mn-ea"/>
                <a:cs typeface="+mn-cs"/>
                <a:sym typeface="Helvetica Neue"/>
              </a:rPr>
              <a:t>你当然可以把你只内部的应用放到你的内部私有环境中。要把公有外部连接的应用和纯内部使用的应用连接在一起，这就需要到了技术中台。按照这个角度来看，中台也不应该部署在私有环境中啊。它一定要放在混合云环境中，这样才方便公有云应用和私有云应用连接打通。</a:t>
            </a:r>
          </a:p>
          <a:p>
            <a:endParaRPr lang="zh-CN" altLang="en-US" dirty="0"/>
          </a:p>
        </p:txBody>
      </p:sp>
    </p:spTree>
    <p:extLst>
      <p:ext uri="{BB962C8B-B14F-4D97-AF65-F5344CB8AC3E}">
        <p14:creationId xmlns:p14="http://schemas.microsoft.com/office/powerpoint/2010/main" val="410698289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02745A-2C4B-462A-A6FF-95E2A723EE10}" type="slidenum">
              <a:rPr kumimoji="0" lang="en-GB"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28</a:t>
            </a:fld>
            <a:endParaRPr kumimoji="0" lang="en-GB"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358454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ltLang="zh-CN" b="1" dirty="0"/>
              <a:t>Linux </a:t>
            </a:r>
            <a:r>
              <a:rPr lang="zh-CN" altLang="en-US" b="1" dirty="0"/>
              <a:t>基金会执行董事 </a:t>
            </a:r>
            <a:r>
              <a:rPr lang="en-US" altLang="zh-CN" b="1" dirty="0" err="1"/>
              <a:t>jim</a:t>
            </a:r>
            <a:r>
              <a:rPr lang="en-US" altLang="zh-CN" b="1" dirty="0"/>
              <a:t> </a:t>
            </a:r>
            <a:r>
              <a:rPr lang="en-US" altLang="zh-CN" b="1" dirty="0" err="1"/>
              <a:t>Zemlin</a:t>
            </a:r>
            <a:r>
              <a:rPr lang="en-US" altLang="zh-CN" b="1" dirty="0"/>
              <a:t> </a:t>
            </a:r>
            <a:r>
              <a:rPr lang="zh-CN" altLang="en-US" b="1" dirty="0"/>
              <a:t>说</a:t>
            </a:r>
            <a:r>
              <a:rPr lang="en-US" altLang="zh-CN" b="1" dirty="0"/>
              <a:t>, "</a:t>
            </a:r>
            <a:r>
              <a:rPr lang="zh-CN" altLang="en-US" b="1" dirty="0"/>
              <a:t>有</a:t>
            </a:r>
            <a:r>
              <a:rPr lang="en-US" altLang="zh-CN" b="1" dirty="0"/>
              <a:t>10</a:t>
            </a:r>
            <a:r>
              <a:rPr lang="zh-CN" altLang="en-US" b="1" dirty="0"/>
              <a:t>个开源项目</a:t>
            </a:r>
            <a:r>
              <a:rPr lang="en-US" altLang="zh-CN" b="1" dirty="0"/>
              <a:t>, </a:t>
            </a:r>
            <a:r>
              <a:rPr lang="zh-CN" altLang="en-US" b="1" dirty="0"/>
              <a:t>投资于具有可持续生态系统的项目</a:t>
            </a:r>
            <a:r>
              <a:rPr lang="en-US" altLang="zh-CN" b="1" dirty="0"/>
              <a:t>"</a:t>
            </a:r>
            <a:r>
              <a:rPr lang="zh-CN" altLang="en-US" b="1" dirty="0"/>
              <a:t>。</a:t>
            </a:r>
            <a:r>
              <a:rPr lang="en-US" altLang="zh-CN" b="1" dirty="0"/>
              <a:t>. Net </a:t>
            </a:r>
            <a:r>
              <a:rPr lang="zh-CN" altLang="en-US" b="1" dirty="0"/>
              <a:t>是其中之一。</a:t>
            </a:r>
            <a:r>
              <a:rPr lang="en-US" altLang="zh-CN" b="1" dirty="0"/>
              <a:t>CNCF </a:t>
            </a:r>
            <a:r>
              <a:rPr lang="zh-CN" altLang="en-US" b="1" dirty="0"/>
              <a:t>跟踪前</a:t>
            </a:r>
            <a:r>
              <a:rPr lang="en-US" altLang="zh-CN" b="1" dirty="0"/>
              <a:t>30</a:t>
            </a:r>
            <a:r>
              <a:rPr lang="zh-CN" altLang="en-US" b="1" dirty="0"/>
              <a:t>名最高速度的开源项目。这是一个对数刻度</a:t>
            </a:r>
            <a:r>
              <a:rPr lang="en-US" altLang="zh-CN" b="1" dirty="0"/>
              <a:t>, </a:t>
            </a:r>
            <a:r>
              <a:rPr lang="zh-CN" altLang="en-US" b="1" dirty="0"/>
              <a:t>用于测量在 </a:t>
            </a:r>
            <a:r>
              <a:rPr lang="en-US" altLang="zh-CN" b="1" dirty="0"/>
              <a:t>X </a:t>
            </a:r>
            <a:r>
              <a:rPr lang="zh-CN" altLang="en-US" b="1" dirty="0"/>
              <a:t>轴上提交的 </a:t>
            </a:r>
            <a:r>
              <a:rPr lang="en-US" altLang="zh-CN" b="1" dirty="0" err="1"/>
              <a:t>oss</a:t>
            </a:r>
            <a:r>
              <a:rPr lang="en-US" altLang="zh-CN" b="1" dirty="0"/>
              <a:t> </a:t>
            </a:r>
            <a:r>
              <a:rPr lang="zh-CN" altLang="en-US" b="1" dirty="0"/>
              <a:t>项目速度和 </a:t>
            </a:r>
            <a:r>
              <a:rPr lang="en-US" altLang="zh-CN" b="1" dirty="0"/>
              <a:t>y </a:t>
            </a:r>
            <a:r>
              <a:rPr lang="zh-CN" altLang="en-US" b="1" dirty="0"/>
              <a:t>轴上的 </a:t>
            </a:r>
            <a:r>
              <a:rPr lang="en-US" altLang="zh-CN" b="1" dirty="0"/>
              <a:t>PR </a:t>
            </a:r>
            <a:r>
              <a:rPr lang="zh-CN" altLang="en-US" b="1" dirty="0"/>
              <a:t>和问题</a:t>
            </a:r>
            <a:r>
              <a:rPr lang="en-US" altLang="zh-CN" b="1" dirty="0"/>
              <a:t>, </a:t>
            </a:r>
            <a:r>
              <a:rPr lang="zh-CN" altLang="en-US" b="1" dirty="0"/>
              <a:t>作者的 </a:t>
            </a:r>
            <a:r>
              <a:rPr lang="en-US" altLang="zh-CN" b="1" dirty="0"/>
              <a:t># </a:t>
            </a:r>
            <a:r>
              <a:rPr lang="zh-CN" altLang="en-US" b="1" dirty="0"/>
              <a:t>由圆的大小表示。右上角越远</a:t>
            </a:r>
            <a:r>
              <a:rPr lang="en-US" altLang="zh-CN" b="1" dirty="0"/>
              <a:t>, </a:t>
            </a:r>
            <a:r>
              <a:rPr lang="zh-CN" altLang="en-US" b="1" dirty="0"/>
              <a:t>项目的活动就越多。</a:t>
            </a:r>
            <a:r>
              <a:rPr lang="en-US" altLang="zh-CN" b="1" dirty="0"/>
              <a:t>Linux </a:t>
            </a:r>
            <a:r>
              <a:rPr lang="zh-CN" altLang="en-US" b="1" dirty="0"/>
              <a:t>内核 </a:t>
            </a:r>
            <a:r>
              <a:rPr lang="en-US" altLang="zh-CN" b="1" dirty="0"/>
              <a:t>#1, </a:t>
            </a:r>
            <a:r>
              <a:rPr lang="zh-CN" altLang="en-US" b="1" dirty="0"/>
              <a:t>其次是铬、库伯涅特和微软文档。请注意</a:t>
            </a:r>
            <a:r>
              <a:rPr lang="en-US" altLang="zh-CN" b="1" dirty="0"/>
              <a:t>. net </a:t>
            </a:r>
            <a:r>
              <a:rPr lang="zh-CN" altLang="en-US" b="1" dirty="0"/>
              <a:t>是 </a:t>
            </a:r>
            <a:r>
              <a:rPr lang="en-US" altLang="zh-CN" b="1" dirty="0"/>
              <a:t>#1 </a:t>
            </a:r>
            <a:r>
              <a:rPr lang="zh-CN" altLang="en-US" b="1" dirty="0"/>
              <a:t>应用程序框架。</a:t>
            </a:r>
          </a:p>
          <a:p>
            <a:endParaRPr lang="en-US" baseline="0"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BAD7DCF-4954-42D1-825D-68A0F61615A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2568593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2001</a:t>
            </a:r>
            <a:r>
              <a:rPr lang="zh-CN" altLang="en-US" dirty="0"/>
              <a:t>年</a:t>
            </a:r>
            <a:r>
              <a:rPr lang="en-US" altLang="zh-CN" dirty="0"/>
              <a:t>12</a:t>
            </a:r>
            <a:r>
              <a:rPr lang="zh-CN" altLang="en-US" dirty="0"/>
              <a:t>月</a:t>
            </a:r>
            <a:r>
              <a:rPr lang="en-US" altLang="zh-CN" dirty="0"/>
              <a:t>-2002</a:t>
            </a:r>
            <a:r>
              <a:rPr lang="zh-CN" altLang="en-US" dirty="0"/>
              <a:t>年</a:t>
            </a:r>
            <a:r>
              <a:rPr lang="en-US" altLang="zh-CN" dirty="0"/>
              <a:t>2</a:t>
            </a:r>
            <a:r>
              <a:rPr lang="zh-CN" altLang="en-US" dirty="0"/>
              <a:t>月。</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一个新的平台诞生了。与惠普、英特尔和其他公司一起</a:t>
            </a:r>
            <a:r>
              <a:rPr lang="en-US" altLang="zh-CN" dirty="0"/>
              <a:t>, </a:t>
            </a:r>
            <a:r>
              <a:rPr lang="zh-CN" altLang="en-US" dirty="0"/>
              <a:t>创建了 </a:t>
            </a:r>
            <a:r>
              <a:rPr lang="en-US" altLang="zh-CN" dirty="0"/>
              <a:t>ECMA-335 </a:t>
            </a:r>
            <a:r>
              <a:rPr lang="zh-CN" altLang="en-US" dirty="0"/>
              <a:t>标准</a:t>
            </a:r>
            <a:r>
              <a:rPr lang="en-US" altLang="zh-CN" dirty="0"/>
              <a:t>, </a:t>
            </a:r>
            <a:r>
              <a:rPr lang="zh-CN" altLang="en-US" dirty="0"/>
              <a:t>该标准定义了支持多种编程语言的公共语言基础结构，</a:t>
            </a:r>
            <a:r>
              <a:rPr lang="en-US" altLang="zh-CN" dirty="0"/>
              <a:t>C# </a:t>
            </a:r>
            <a:r>
              <a:rPr lang="zh-CN" altLang="en-US" dirty="0"/>
              <a:t>和 </a:t>
            </a:r>
            <a:r>
              <a:rPr lang="en-US" altLang="zh-CN" dirty="0"/>
              <a:t>Visual Basic. Net</a:t>
            </a:r>
            <a:r>
              <a:rPr lang="zh-CN" altLang="en-US" dirty="0"/>
              <a:t>。</a:t>
            </a:r>
            <a:r>
              <a:rPr lang="en-US" altLang="zh-CN" dirty="0"/>
              <a:t> F # </a:t>
            </a:r>
            <a:r>
              <a:rPr lang="zh-CN" altLang="en-US" dirty="0"/>
              <a:t>于</a:t>
            </a:r>
            <a:r>
              <a:rPr lang="en-US" altLang="zh-CN" dirty="0"/>
              <a:t>2007</a:t>
            </a:r>
            <a:r>
              <a:rPr lang="zh-CN" altLang="en-US" dirty="0"/>
              <a:t>年晚些时候发布</a:t>
            </a:r>
            <a:r>
              <a:rPr lang="en-US" altLang="zh-CN" dirty="0"/>
              <a:t>, </a:t>
            </a:r>
            <a:r>
              <a:rPr lang="zh-CN" altLang="en-US" dirty="0"/>
              <a:t>但今天还有</a:t>
            </a:r>
            <a:r>
              <a:rPr lang="en-US" altLang="zh-CN" dirty="0"/>
              <a:t>20</a:t>
            </a:r>
            <a:r>
              <a:rPr lang="zh-CN" altLang="en-US" dirty="0"/>
              <a:t>多种</a:t>
            </a:r>
            <a:r>
              <a:rPr lang="en-US" altLang="zh-CN" dirty="0"/>
              <a:t>. net </a:t>
            </a:r>
            <a:r>
              <a:rPr lang="zh-CN" altLang="en-US" dirty="0"/>
              <a:t>语言。</a:t>
            </a:r>
            <a:r>
              <a:rPr lang="en-US" altLang="zh-CN" dirty="0"/>
              <a:t>Visual Studio. net </a:t>
            </a:r>
            <a:r>
              <a:rPr lang="zh-CN" altLang="en-US" dirty="0"/>
              <a:t>已发布</a:t>
            </a:r>
            <a:r>
              <a:rPr lang="en-US" altLang="zh-CN" dirty="0"/>
              <a:t>, </a:t>
            </a:r>
            <a:r>
              <a:rPr lang="zh-CN" altLang="en-US" dirty="0"/>
              <a:t>并将 </a:t>
            </a:r>
            <a:r>
              <a:rPr lang="en-US" altLang="zh-CN" dirty="0" err="1"/>
              <a:t>c#</a:t>
            </a:r>
            <a:r>
              <a:rPr lang="zh-CN" altLang="en-US" dirty="0"/>
              <a:t>、</a:t>
            </a:r>
            <a:r>
              <a:rPr lang="en-US" altLang="zh-CN" dirty="0"/>
              <a:t>VB</a:t>
            </a:r>
            <a:r>
              <a:rPr lang="zh-CN" altLang="en-US" dirty="0"/>
              <a:t>、</a:t>
            </a:r>
            <a:r>
              <a:rPr lang="en-US" altLang="zh-CN" dirty="0"/>
              <a:t>C++ </a:t>
            </a:r>
            <a:r>
              <a:rPr lang="zh-CN" altLang="en-US" dirty="0"/>
              <a:t>开发都包含在一个框中。这是第一个真正跨多种语言集成的 </a:t>
            </a:r>
            <a:r>
              <a:rPr lang="en-US" altLang="zh-CN" dirty="0"/>
              <a:t>IDE</a:t>
            </a:r>
            <a:r>
              <a:rPr lang="zh-CN" alt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Mono</a:t>
            </a:r>
            <a:r>
              <a:rPr lang="zh-CN" altLang="en-US" dirty="0"/>
              <a:t>项目开始。</a:t>
            </a:r>
            <a:r>
              <a:rPr lang="en-US" altLang="zh-CN" dirty="0"/>
              <a:t>CLI </a:t>
            </a:r>
            <a:r>
              <a:rPr lang="zh-CN" altLang="en-US" dirty="0"/>
              <a:t>规范使其他人能够创建自己的</a:t>
            </a:r>
            <a:r>
              <a:rPr lang="en-US" altLang="zh-CN" dirty="0"/>
              <a:t>. net </a:t>
            </a:r>
            <a:r>
              <a:rPr lang="zh-CN" altLang="en-US" dirty="0"/>
              <a:t>实现。尽管 </a:t>
            </a:r>
            <a:r>
              <a:rPr lang="en-US" altLang="zh-CN" dirty="0"/>
              <a:t>Microsoft</a:t>
            </a:r>
            <a:r>
              <a:rPr lang="zh-CN" altLang="en-US" dirty="0"/>
              <a:t>仅为适用于 </a:t>
            </a:r>
            <a:r>
              <a:rPr lang="en-US" altLang="zh-CN" dirty="0"/>
              <a:t>windows </a:t>
            </a:r>
            <a:r>
              <a:rPr lang="zh-CN" altLang="en-US" dirty="0"/>
              <a:t>构建了第一个</a:t>
            </a:r>
            <a:r>
              <a:rPr lang="en-US" altLang="zh-CN" dirty="0"/>
              <a:t>. net </a:t>
            </a:r>
            <a:r>
              <a:rPr lang="zh-CN" altLang="en-US" dirty="0"/>
              <a:t>框架</a:t>
            </a:r>
            <a:r>
              <a:rPr lang="en-US" altLang="zh-CN" dirty="0"/>
              <a:t>, </a:t>
            </a:r>
            <a:r>
              <a:rPr lang="zh-CN" altLang="en-US" dirty="0"/>
              <a:t>但该规范有意地可跨操作系统和芯片组移植。</a:t>
            </a:r>
            <a:r>
              <a:rPr lang="en-US" altLang="zh-CN" dirty="0"/>
              <a:t>Mono </a:t>
            </a:r>
            <a:r>
              <a:rPr lang="zh-CN" altLang="en-US" dirty="0"/>
              <a:t>项目开始由 </a:t>
            </a:r>
            <a:r>
              <a:rPr lang="en-US" altLang="zh-CN" dirty="0"/>
              <a:t>Miguel de Icaza </a:t>
            </a:r>
            <a:r>
              <a:rPr lang="zh-CN" altLang="en-US" dirty="0"/>
              <a:t>牵头</a:t>
            </a:r>
            <a:r>
              <a:rPr lang="en-US" altLang="zh-CN" dirty="0"/>
              <a:t>, </a:t>
            </a:r>
            <a:r>
              <a:rPr lang="zh-CN" altLang="en-US" dirty="0"/>
              <a:t>目标是在 </a:t>
            </a:r>
            <a:r>
              <a:rPr lang="en-US" altLang="zh-CN" dirty="0"/>
              <a:t>Linux </a:t>
            </a:r>
            <a:r>
              <a:rPr lang="zh-CN" altLang="en-US" dirty="0"/>
              <a:t>和类似 </a:t>
            </a:r>
            <a:r>
              <a:rPr lang="en-US" altLang="zh-CN" dirty="0" err="1"/>
              <a:t>unix</a:t>
            </a:r>
            <a:r>
              <a:rPr lang="en-US" altLang="zh-CN" dirty="0"/>
              <a:t> </a:t>
            </a:r>
            <a:r>
              <a:rPr lang="zh-CN" altLang="en-US" dirty="0"/>
              <a:t>的平台上实现 </a:t>
            </a:r>
            <a:r>
              <a:rPr lang="en-US" altLang="zh-CN" dirty="0"/>
              <a:t>Microsoft </a:t>
            </a:r>
            <a:r>
              <a:rPr lang="zh-CN" altLang="en-US" dirty="0"/>
              <a:t>新的</a:t>
            </a:r>
            <a:r>
              <a:rPr lang="en-US" altLang="zh-CN" dirty="0"/>
              <a:t>. net </a:t>
            </a:r>
            <a:r>
              <a:rPr lang="zh-CN" altLang="en-US" dirty="0"/>
              <a:t>开发平台。后来</a:t>
            </a:r>
            <a:r>
              <a:rPr lang="en-US" altLang="zh-CN" dirty="0"/>
              <a:t>,</a:t>
            </a:r>
            <a:r>
              <a:rPr lang="zh-CN" altLang="en-US" dirty="0"/>
              <a:t>由 </a:t>
            </a:r>
            <a:r>
              <a:rPr lang="en-US" altLang="zh-CN" dirty="0"/>
              <a:t>Miguel de Icaza</a:t>
            </a:r>
            <a:r>
              <a:rPr lang="zh-CN" altLang="en-US" dirty="0"/>
              <a:t>创办了 </a:t>
            </a:r>
            <a:r>
              <a:rPr lang="en-US" altLang="zh-CN" dirty="0"/>
              <a:t>Xamarin, </a:t>
            </a:r>
            <a:r>
              <a:rPr lang="zh-CN" altLang="en-US" dirty="0"/>
              <a:t>专注于跨平台、本地、移动开发</a:t>
            </a:r>
            <a:r>
              <a:rPr lang="en-US" altLang="zh-CN" dirty="0"/>
              <a:t>, </a:t>
            </a:r>
            <a:r>
              <a:rPr lang="zh-CN" altLang="en-US" dirty="0"/>
              <a:t>并在 </a:t>
            </a:r>
            <a:r>
              <a:rPr lang="en-US" altLang="zh-CN" dirty="0"/>
              <a:t>Mono </a:t>
            </a:r>
            <a:r>
              <a:rPr lang="zh-CN" altLang="en-US" dirty="0"/>
              <a:t>的基础上构建。这允许开发人员使用 </a:t>
            </a:r>
            <a:r>
              <a:rPr lang="en-US" altLang="zh-CN" dirty="0" err="1"/>
              <a:t>c#</a:t>
            </a:r>
            <a:r>
              <a:rPr lang="en-US" altLang="zh-CN" dirty="0"/>
              <a:t> </a:t>
            </a:r>
            <a:r>
              <a:rPr lang="zh-CN" altLang="en-US" dirty="0"/>
              <a:t>和</a:t>
            </a:r>
            <a:r>
              <a:rPr lang="en-US" altLang="zh-CN" dirty="0"/>
              <a:t>. net </a:t>
            </a:r>
            <a:r>
              <a:rPr lang="zh-CN" altLang="en-US" dirty="0"/>
              <a:t>为 </a:t>
            </a:r>
            <a:r>
              <a:rPr lang="en-US" altLang="zh-CN" dirty="0"/>
              <a:t>iOS </a:t>
            </a:r>
            <a:r>
              <a:rPr lang="zh-CN" altLang="en-US" dirty="0"/>
              <a:t>和 </a:t>
            </a:r>
            <a:r>
              <a:rPr lang="en-US" altLang="zh-CN" dirty="0"/>
              <a:t>Android </a:t>
            </a:r>
            <a:r>
              <a:rPr lang="zh-CN" altLang="en-US" dirty="0"/>
              <a:t>构建应用程序。</a:t>
            </a:r>
            <a:r>
              <a:rPr lang="en-US" altLang="zh-CN" dirty="0"/>
              <a:t>Unity</a:t>
            </a:r>
            <a:r>
              <a:rPr lang="zh-CN" altLang="en-US" dirty="0"/>
              <a:t>游戏开发也从</a:t>
            </a:r>
            <a:r>
              <a:rPr lang="en-US" altLang="zh-CN" dirty="0"/>
              <a:t>Mono </a:t>
            </a:r>
            <a:r>
              <a:rPr lang="zh-CN" altLang="en-US" dirty="0"/>
              <a:t>中出现。</a:t>
            </a: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2008</a:t>
            </a:r>
            <a:r>
              <a:rPr lang="zh-CN" altLang="en-US" dirty="0"/>
              <a:t>年</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asp. net MVC web </a:t>
            </a:r>
            <a:r>
              <a:rPr lang="zh-CN" altLang="en-US" dirty="0"/>
              <a:t>开发堆栈作为开源发布到 </a:t>
            </a:r>
            <a:r>
              <a:rPr lang="en-US" altLang="zh-CN" dirty="0" err="1"/>
              <a:t>CodePlex</a:t>
            </a:r>
            <a:r>
              <a:rPr lang="zh-CN" altLang="en-US" dirty="0"/>
              <a:t>。这是微软第一个作为开源发布的应用程序开发框架。但是</a:t>
            </a:r>
            <a:r>
              <a:rPr lang="en-US" altLang="zh-CN" dirty="0"/>
              <a:t>, </a:t>
            </a:r>
            <a:r>
              <a:rPr lang="zh-CN" altLang="en-US" dirty="0"/>
              <a:t>基础运行时和编译器仍处于封闭状态。</a:t>
            </a: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2014</a:t>
            </a:r>
            <a:r>
              <a:rPr lang="zh-CN" altLang="en-US" dirty="0"/>
              <a:t>年。</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1" i="0" kern="1200" dirty="0">
                <a:solidFill>
                  <a:schemeClr val="tx1"/>
                </a:solidFill>
                <a:effectLst/>
                <a:latin typeface="+mn-lt"/>
                <a:ea typeface="+mn-ea"/>
                <a:cs typeface="+mn-cs"/>
              </a:rPr>
              <a:t>天方夜谭的事情真的发生了</a:t>
            </a:r>
            <a:r>
              <a:rPr lang="zh-CN" altLang="en-US" dirty="0"/>
              <a:t>。</a:t>
            </a:r>
            <a:r>
              <a:rPr lang="en-US" altLang="zh-CN" dirty="0"/>
              <a:t>2014</a:t>
            </a:r>
            <a:r>
              <a:rPr lang="zh-CN" altLang="en-US" dirty="0"/>
              <a:t>年初在微软的 </a:t>
            </a:r>
            <a:r>
              <a:rPr lang="en-US" altLang="zh-CN" dirty="0"/>
              <a:t>BUILD </a:t>
            </a:r>
            <a:r>
              <a:rPr lang="zh-CN" altLang="en-US" dirty="0"/>
              <a:t>会议上</a:t>
            </a:r>
            <a:r>
              <a:rPr lang="en-US" altLang="zh-CN" dirty="0"/>
              <a:t>, C# </a:t>
            </a:r>
            <a:r>
              <a:rPr lang="zh-CN" altLang="en-US" dirty="0"/>
              <a:t>之父 </a:t>
            </a:r>
            <a:r>
              <a:rPr lang="en-US" altLang="zh-CN" dirty="0"/>
              <a:t>Anders </a:t>
            </a:r>
            <a:r>
              <a:rPr lang="en-US" altLang="zh-CN" dirty="0" err="1"/>
              <a:t>Heillsberg</a:t>
            </a:r>
            <a:r>
              <a:rPr lang="en-US" altLang="zh-CN" dirty="0"/>
              <a:t> </a:t>
            </a:r>
            <a:r>
              <a:rPr lang="zh-CN" altLang="en-US" dirty="0"/>
              <a:t>在舞台上宣布了</a:t>
            </a:r>
            <a:r>
              <a:rPr lang="en-US" altLang="zh-CN" dirty="0"/>
              <a:t>. net </a:t>
            </a:r>
            <a:r>
              <a:rPr lang="zh-CN" altLang="en-US" dirty="0"/>
              <a:t>编译器平台 </a:t>
            </a:r>
            <a:r>
              <a:rPr lang="en-US" altLang="zh-CN" dirty="0"/>
              <a:t>“Roslyn” </a:t>
            </a:r>
            <a:r>
              <a:rPr lang="zh-CN" altLang="en-US" dirty="0"/>
              <a:t>的开源。</a:t>
            </a:r>
            <a:r>
              <a:rPr lang="en-US" altLang="zh-CN" dirty="0"/>
              <a:t>11</a:t>
            </a:r>
            <a:r>
              <a:rPr lang="zh-CN" altLang="en-US" dirty="0"/>
              <a:t>月下旬</a:t>
            </a:r>
            <a:r>
              <a:rPr lang="en-US" altLang="zh-CN" dirty="0"/>
              <a:t>,. net Core </a:t>
            </a:r>
            <a:r>
              <a:rPr lang="zh-CN" altLang="en-US" dirty="0"/>
              <a:t>项目开始启动，对外公开。技术世界感到震惊</a:t>
            </a:r>
            <a:r>
              <a:rPr lang="en-US" altLang="zh-CN" dirty="0"/>
              <a:t>, . net </a:t>
            </a:r>
            <a:r>
              <a:rPr lang="zh-CN" altLang="en-US" dirty="0"/>
              <a:t>社区感到兴奋。</a:t>
            </a:r>
            <a:r>
              <a:rPr lang="en-US" altLang="zh-CN" dirty="0"/>
              <a:t>. Net Core </a:t>
            </a:r>
            <a:r>
              <a:rPr lang="zh-CN" altLang="en-US" dirty="0"/>
              <a:t>是一个新的云原生实现</a:t>
            </a:r>
            <a:r>
              <a:rPr lang="en-US" altLang="zh-CN" dirty="0"/>
              <a:t>. net, </a:t>
            </a:r>
            <a:r>
              <a:rPr lang="zh-CN" altLang="en-US" dirty="0"/>
              <a:t>适用于跨平台、超大规模服务以及小型物联网设备。它的目的是将</a:t>
            </a:r>
            <a:r>
              <a:rPr lang="en-US" altLang="zh-CN" dirty="0"/>
              <a:t>. net </a:t>
            </a:r>
            <a:r>
              <a:rPr lang="zh-CN" altLang="en-US" dirty="0"/>
              <a:t>引入未来</a:t>
            </a:r>
            <a:r>
              <a:rPr lang="en-US" altLang="zh-CN" dirty="0"/>
              <a:t>15</a:t>
            </a:r>
            <a:r>
              <a:rPr lang="zh-CN" altLang="en-US" dirty="0"/>
              <a:t>年的计算。而社区也一直给予极大的支持</a:t>
            </a:r>
            <a:r>
              <a:rPr lang="en-US" altLang="zh-CN" dirty="0"/>
              <a:t>.....</a:t>
            </a:r>
            <a:r>
              <a:rPr lang="zh-CN" alt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2016</a:t>
            </a:r>
            <a:r>
              <a:rPr lang="zh-CN" altLang="en-US" dirty="0"/>
              <a:t>年。</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Mono </a:t>
            </a:r>
            <a:r>
              <a:rPr lang="zh-CN" altLang="en-US" dirty="0"/>
              <a:t>回家了。</a:t>
            </a:r>
            <a:r>
              <a:rPr lang="en-US" altLang="zh-CN" dirty="0"/>
              <a:t>2016</a:t>
            </a:r>
            <a:r>
              <a:rPr lang="zh-CN" altLang="en-US" dirty="0"/>
              <a:t>年初</a:t>
            </a:r>
            <a:r>
              <a:rPr lang="en-US" altLang="zh-CN" dirty="0"/>
              <a:t>, </a:t>
            </a:r>
            <a:r>
              <a:rPr lang="zh-CN" altLang="en-US" dirty="0"/>
              <a:t>微软终于收购了 </a:t>
            </a:r>
            <a:r>
              <a:rPr lang="en-US" altLang="zh-CN" dirty="0"/>
              <a:t>Xamarin, </a:t>
            </a:r>
            <a:r>
              <a:rPr lang="zh-CN" altLang="en-US" dirty="0"/>
              <a:t>并将 </a:t>
            </a:r>
            <a:r>
              <a:rPr lang="en-US" altLang="zh-CN" dirty="0"/>
              <a:t>Miguel de Icaza </a:t>
            </a:r>
            <a:r>
              <a:rPr lang="zh-CN" altLang="en-US" dirty="0"/>
              <a:t>引入开发者部门。</a:t>
            </a:r>
            <a:r>
              <a:rPr lang="en-US" altLang="zh-CN" dirty="0"/>
              <a:t>Mono </a:t>
            </a:r>
            <a:r>
              <a:rPr lang="zh-CN" altLang="en-US" dirty="0"/>
              <a:t>加入</a:t>
            </a:r>
            <a:r>
              <a:rPr lang="en-US" altLang="zh-CN" dirty="0"/>
              <a:t>. net </a:t>
            </a:r>
            <a:r>
              <a:rPr lang="zh-CN" altLang="en-US" dirty="0"/>
              <a:t>基金会</a:t>
            </a:r>
            <a:r>
              <a:rPr lang="en-US" altLang="zh-CN" dirty="0"/>
              <a:t>, </a:t>
            </a:r>
            <a:r>
              <a:rPr lang="zh-CN" altLang="en-US" dirty="0"/>
              <a:t>并得到 </a:t>
            </a:r>
            <a:r>
              <a:rPr lang="en-US" altLang="zh-CN" dirty="0"/>
              <a:t>Microsoft </a:t>
            </a:r>
            <a:r>
              <a:rPr lang="zh-CN" altLang="en-US" dirty="0"/>
              <a:t>的正式支持和贡献。微软社区正式与 </a:t>
            </a:r>
            <a:r>
              <a:rPr lang="en-US" altLang="zh-CN" dirty="0"/>
              <a:t>Mono </a:t>
            </a:r>
            <a:r>
              <a:rPr lang="zh-CN" altLang="en-US" dirty="0"/>
              <a:t>社区汇合。</a:t>
            </a: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2017</a:t>
            </a:r>
            <a:r>
              <a:rPr lang="zh-CN" altLang="en-US" dirty="0"/>
              <a:t>年。</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 Net Core 2.0 </a:t>
            </a:r>
            <a:r>
              <a:rPr lang="zh-CN" altLang="en-US" dirty="0"/>
              <a:t>发布。我们的跨平台和开源实现</a:t>
            </a:r>
            <a:r>
              <a:rPr lang="en-US" altLang="zh-CN" dirty="0"/>
              <a:t>. net </a:t>
            </a:r>
            <a:r>
              <a:rPr lang="zh-CN" altLang="en-US" dirty="0"/>
              <a:t>终于通过跨多个操作系统和编辑器的统一工具支持向世界发布。</a:t>
            </a: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2018</a:t>
            </a:r>
            <a:r>
              <a:rPr lang="zh-CN" altLang="en-US" dirty="0"/>
              <a:t>年。</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err="1"/>
              <a:t>Winform</a:t>
            </a:r>
            <a:r>
              <a:rPr lang="en-US" altLang="zh-CN" dirty="0"/>
              <a:t> </a:t>
            </a:r>
            <a:r>
              <a:rPr lang="zh-CN" altLang="en-US" dirty="0"/>
              <a:t>和 </a:t>
            </a:r>
            <a:r>
              <a:rPr lang="en-US" altLang="zh-CN" dirty="0"/>
              <a:t>WPF </a:t>
            </a:r>
            <a:r>
              <a:rPr lang="zh-CN" altLang="en-US" dirty="0"/>
              <a:t>宣布开源。在 </a:t>
            </a:r>
            <a:r>
              <a:rPr lang="en-US" altLang="zh-CN" dirty="0"/>
              <a:t>Microsoft Connect 2018 </a:t>
            </a:r>
            <a:r>
              <a:rPr lang="zh-CN" altLang="en-US" dirty="0"/>
              <a:t>中</a:t>
            </a:r>
            <a:r>
              <a:rPr lang="en-US" altLang="zh-CN" dirty="0"/>
              <a:t>, </a:t>
            </a:r>
            <a:r>
              <a:rPr lang="zh-CN" altLang="en-US" dirty="0"/>
              <a:t>微软宣布了 </a:t>
            </a:r>
            <a:r>
              <a:rPr lang="en-US" altLang="zh-CN" dirty="0"/>
              <a:t>Windows forms</a:t>
            </a:r>
            <a:r>
              <a:rPr lang="zh-CN" altLang="en-US" dirty="0"/>
              <a:t>和 </a:t>
            </a:r>
            <a:r>
              <a:rPr lang="en-US" altLang="zh-CN" dirty="0"/>
              <a:t>WPF </a:t>
            </a:r>
            <a:r>
              <a:rPr lang="zh-CN" altLang="en-US" dirty="0"/>
              <a:t>桌面框架的开源。此后</a:t>
            </a:r>
            <a:r>
              <a:rPr lang="en-US" altLang="zh-CN" dirty="0"/>
              <a:t>, </a:t>
            </a:r>
            <a:r>
              <a:rPr lang="zh-CN" altLang="en-US" dirty="0"/>
              <a:t>我们看到了不可思议的贡献和活动。社区现在有能力指导这些框架的方向。</a:t>
            </a: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2019</a:t>
            </a:r>
            <a:r>
              <a:rPr lang="zh-CN" altLang="en-US" dirty="0"/>
              <a:t>年</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 Net Core 3.0 </a:t>
            </a:r>
            <a:r>
              <a:rPr lang="zh-CN" altLang="en-US" dirty="0"/>
              <a:t>发布。</a:t>
            </a:r>
            <a:r>
              <a:rPr lang="en-US" altLang="zh-CN" dirty="0"/>
              <a:t>. Net Core 3.0 </a:t>
            </a:r>
            <a:r>
              <a:rPr lang="zh-CN" altLang="en-US" dirty="0"/>
              <a:t>将 </a:t>
            </a:r>
            <a:r>
              <a:rPr lang="en-US" altLang="zh-CN" dirty="0"/>
              <a:t>Windows </a:t>
            </a:r>
            <a:r>
              <a:rPr lang="zh-CN" altLang="en-US" dirty="0"/>
              <a:t>桌面工作负载带到</a:t>
            </a:r>
            <a:r>
              <a:rPr lang="en-US" altLang="zh-CN" dirty="0"/>
              <a:t>. net Core </a:t>
            </a:r>
            <a:r>
              <a:rPr lang="zh-CN" altLang="en-US" dirty="0"/>
              <a:t>运行时</a:t>
            </a:r>
            <a:r>
              <a:rPr lang="en-US" altLang="zh-CN" dirty="0"/>
              <a:t>, </a:t>
            </a:r>
            <a:r>
              <a:rPr lang="zh-CN" altLang="en-US" dirty="0"/>
              <a:t>这将允许自包含 </a:t>
            </a:r>
            <a:r>
              <a:rPr lang="en-US" altLang="zh-CN" dirty="0"/>
              <a:t>exe</a:t>
            </a:r>
            <a:r>
              <a:rPr lang="zh-CN" altLang="en-US" dirty="0"/>
              <a:t>、并行安装和更快的性能。</a:t>
            </a:r>
            <a:r>
              <a:rPr lang="en-US" altLang="zh-CN" dirty="0"/>
              <a:t>Build 2019</a:t>
            </a:r>
            <a:r>
              <a:rPr lang="zh-CN" altLang="en-US" sz="1200" dirty="0">
                <a:solidFill>
                  <a:schemeClr val="bg1"/>
                </a:solidFill>
              </a:rPr>
              <a:t>宣布 </a:t>
            </a:r>
            <a:r>
              <a:rPr lang="en-US" altLang="zh-CN" sz="1200" dirty="0">
                <a:solidFill>
                  <a:schemeClr val="bg1"/>
                </a:solidFill>
              </a:rPr>
              <a:t>.NET Core 3.0 </a:t>
            </a:r>
            <a:r>
              <a:rPr lang="zh-CN" altLang="en-US" sz="1200" dirty="0">
                <a:solidFill>
                  <a:schemeClr val="bg1"/>
                </a:solidFill>
              </a:rPr>
              <a:t>之后的下一个版本将是 </a:t>
            </a:r>
            <a:r>
              <a:rPr lang="en-US" altLang="zh-CN" sz="1200" dirty="0">
                <a:solidFill>
                  <a:schemeClr val="bg1"/>
                </a:solidFill>
              </a:rPr>
              <a:t>.NET 5 </a:t>
            </a:r>
            <a:r>
              <a:rPr lang="zh-CN" altLang="en-US" sz="1200" dirty="0">
                <a:solidFill>
                  <a:schemeClr val="bg1"/>
                </a:solidFill>
              </a:rPr>
              <a:t>。这将是 </a:t>
            </a:r>
            <a:r>
              <a:rPr lang="en-US" altLang="zh-CN" sz="1200" dirty="0">
                <a:solidFill>
                  <a:schemeClr val="bg1"/>
                </a:solidFill>
              </a:rPr>
              <a:t>.NET </a:t>
            </a:r>
            <a:r>
              <a:rPr lang="zh-CN" altLang="en-US" sz="1200" dirty="0">
                <a:solidFill>
                  <a:schemeClr val="bg1"/>
                </a:solidFill>
              </a:rPr>
              <a:t>系列的下一个重要版本。将来只会有一个 </a:t>
            </a:r>
            <a:r>
              <a:rPr lang="en-US" altLang="zh-CN" sz="1200" dirty="0">
                <a:solidFill>
                  <a:schemeClr val="bg1"/>
                </a:solidFill>
              </a:rPr>
              <a:t>.NET </a:t>
            </a:r>
            <a:r>
              <a:rPr lang="zh-CN" altLang="en-US" sz="1200" dirty="0">
                <a:solidFill>
                  <a:schemeClr val="bg1"/>
                </a:solidFill>
              </a:rPr>
              <a:t>，您将能够使用它来开发 </a:t>
            </a:r>
            <a:r>
              <a:rPr lang="en-US" altLang="zh-CN" sz="1200" dirty="0">
                <a:solidFill>
                  <a:schemeClr val="bg1"/>
                </a:solidFill>
              </a:rPr>
              <a:t>Windows</a:t>
            </a:r>
            <a:r>
              <a:rPr lang="zh-CN" altLang="en-US" sz="1200" dirty="0">
                <a:solidFill>
                  <a:schemeClr val="bg1"/>
                </a:solidFill>
              </a:rPr>
              <a:t>，</a:t>
            </a:r>
            <a:r>
              <a:rPr lang="en-US" altLang="zh-CN" sz="1200" dirty="0">
                <a:solidFill>
                  <a:schemeClr val="bg1"/>
                </a:solidFill>
              </a:rPr>
              <a:t>Linux</a:t>
            </a:r>
            <a:r>
              <a:rPr lang="zh-CN" altLang="en-US" sz="1200" dirty="0">
                <a:solidFill>
                  <a:schemeClr val="bg1"/>
                </a:solidFill>
              </a:rPr>
              <a:t>，</a:t>
            </a:r>
            <a:r>
              <a:rPr lang="en-US" altLang="zh-CN" sz="1200" dirty="0">
                <a:solidFill>
                  <a:schemeClr val="bg1"/>
                </a:solidFill>
              </a:rPr>
              <a:t>macOS</a:t>
            </a:r>
            <a:r>
              <a:rPr lang="zh-CN" altLang="en-US" sz="1200" dirty="0">
                <a:solidFill>
                  <a:schemeClr val="bg1"/>
                </a:solidFill>
              </a:rPr>
              <a:t>，</a:t>
            </a:r>
            <a:r>
              <a:rPr lang="en-US" altLang="zh-CN" sz="1200" dirty="0">
                <a:solidFill>
                  <a:schemeClr val="bg1"/>
                </a:solidFill>
              </a:rPr>
              <a:t>iOS</a:t>
            </a:r>
            <a:r>
              <a:rPr lang="zh-CN" altLang="en-US" sz="1200" dirty="0">
                <a:solidFill>
                  <a:schemeClr val="bg1"/>
                </a:solidFill>
              </a:rPr>
              <a:t>，</a:t>
            </a:r>
            <a:r>
              <a:rPr lang="en-US" altLang="zh-CN" sz="1200" dirty="0">
                <a:solidFill>
                  <a:schemeClr val="bg1"/>
                </a:solidFill>
              </a:rPr>
              <a:t>Android</a:t>
            </a:r>
            <a:r>
              <a:rPr lang="zh-CN" altLang="en-US" sz="1200" dirty="0">
                <a:solidFill>
                  <a:schemeClr val="bg1"/>
                </a:solidFill>
              </a:rPr>
              <a:t>，</a:t>
            </a:r>
            <a:r>
              <a:rPr lang="en-US" altLang="zh-CN" sz="1200" dirty="0" err="1">
                <a:solidFill>
                  <a:schemeClr val="bg1"/>
                </a:solidFill>
              </a:rPr>
              <a:t>tvOS</a:t>
            </a:r>
            <a:r>
              <a:rPr lang="zh-CN" altLang="en-US" sz="1200" dirty="0">
                <a:solidFill>
                  <a:schemeClr val="bg1"/>
                </a:solidFill>
              </a:rPr>
              <a:t>，</a:t>
            </a:r>
            <a:r>
              <a:rPr lang="en-US" altLang="zh-CN" sz="1200" dirty="0" err="1">
                <a:solidFill>
                  <a:schemeClr val="bg1"/>
                </a:solidFill>
              </a:rPr>
              <a:t>watchOS</a:t>
            </a:r>
            <a:r>
              <a:rPr lang="en-US" altLang="zh-CN" sz="1200" dirty="0">
                <a:solidFill>
                  <a:schemeClr val="bg1"/>
                </a:solidFill>
              </a:rPr>
              <a:t> </a:t>
            </a:r>
            <a:r>
              <a:rPr lang="zh-CN" altLang="en-US" sz="1200" dirty="0">
                <a:solidFill>
                  <a:schemeClr val="bg1"/>
                </a:solidFill>
              </a:rPr>
              <a:t>和 </a:t>
            </a:r>
            <a:r>
              <a:rPr lang="en-US" altLang="zh-CN" sz="1200" dirty="0" err="1">
                <a:solidFill>
                  <a:schemeClr val="bg1"/>
                </a:solidFill>
              </a:rPr>
              <a:t>WebAssembly</a:t>
            </a:r>
            <a:r>
              <a:rPr lang="en-US" altLang="zh-CN" sz="1200" dirty="0">
                <a:solidFill>
                  <a:schemeClr val="bg1"/>
                </a:solidFill>
              </a:rPr>
              <a:t> </a:t>
            </a:r>
            <a:r>
              <a:rPr lang="zh-CN" altLang="en-US" sz="1200" dirty="0">
                <a:solidFill>
                  <a:schemeClr val="bg1"/>
                </a:solidFill>
              </a:rPr>
              <a:t>等等。我们将在 </a:t>
            </a:r>
            <a:r>
              <a:rPr lang="en-US" altLang="zh-CN" sz="1200" dirty="0">
                <a:solidFill>
                  <a:schemeClr val="bg1"/>
                </a:solidFill>
              </a:rPr>
              <a:t>.NET 5 </a:t>
            </a:r>
            <a:r>
              <a:rPr lang="zh-CN" altLang="en-US" sz="1200" dirty="0">
                <a:solidFill>
                  <a:schemeClr val="bg1"/>
                </a:solidFill>
              </a:rPr>
              <a:t>中引入新的 </a:t>
            </a:r>
            <a:r>
              <a:rPr lang="en-US" altLang="zh-CN" sz="1200" dirty="0">
                <a:solidFill>
                  <a:schemeClr val="bg1"/>
                </a:solidFill>
              </a:rPr>
              <a:t>.NET API</a:t>
            </a:r>
            <a:r>
              <a:rPr lang="zh-CN" altLang="en-US" sz="1200" dirty="0">
                <a:solidFill>
                  <a:schemeClr val="bg1"/>
                </a:solidFill>
              </a:rPr>
              <a:t>、运行时功能和语言功能。从 </a:t>
            </a:r>
            <a:r>
              <a:rPr lang="en-US" altLang="zh-CN" sz="1200" dirty="0">
                <a:solidFill>
                  <a:schemeClr val="bg1"/>
                </a:solidFill>
              </a:rPr>
              <a:t>.NET Core </a:t>
            </a:r>
            <a:r>
              <a:rPr lang="zh-CN" altLang="en-US" sz="1200" dirty="0">
                <a:solidFill>
                  <a:schemeClr val="bg1"/>
                </a:solidFill>
              </a:rPr>
              <a:t>项目开始，我们已经向平台添加了大约五万个 </a:t>
            </a:r>
            <a:r>
              <a:rPr lang="en-US" altLang="zh-CN" sz="1200" dirty="0">
                <a:solidFill>
                  <a:schemeClr val="bg1"/>
                </a:solidFill>
              </a:rPr>
              <a:t>.NET Framework API</a:t>
            </a:r>
            <a:r>
              <a:rPr lang="zh-CN" altLang="en-US" sz="1200" dirty="0">
                <a:solidFill>
                  <a:schemeClr val="bg1"/>
                </a:solidFill>
              </a:rPr>
              <a:t>。 </a:t>
            </a:r>
            <a:r>
              <a:rPr lang="en-US" altLang="zh-CN" sz="1200" dirty="0">
                <a:solidFill>
                  <a:schemeClr val="bg1"/>
                </a:solidFill>
              </a:rPr>
              <a:t>.NET Core 3.0 </a:t>
            </a:r>
            <a:r>
              <a:rPr lang="zh-CN" altLang="en-US" sz="1200" dirty="0">
                <a:solidFill>
                  <a:schemeClr val="bg1"/>
                </a:solidFill>
              </a:rPr>
              <a:t>弥补了 </a:t>
            </a:r>
            <a:r>
              <a:rPr lang="en-US" altLang="zh-CN" sz="1200" dirty="0">
                <a:solidFill>
                  <a:schemeClr val="bg1"/>
                </a:solidFill>
              </a:rPr>
              <a:t>.NET Framework 4.8 </a:t>
            </a:r>
            <a:r>
              <a:rPr lang="zh-CN" altLang="en-US" sz="1200" dirty="0">
                <a:solidFill>
                  <a:schemeClr val="bg1"/>
                </a:solidFill>
              </a:rPr>
              <a:t>的大部分剩余功能差距，支持 </a:t>
            </a:r>
            <a:r>
              <a:rPr lang="en-US" altLang="zh-CN" sz="1200" dirty="0">
                <a:solidFill>
                  <a:schemeClr val="bg1"/>
                </a:solidFill>
              </a:rPr>
              <a:t>Windows Forms</a:t>
            </a:r>
            <a:r>
              <a:rPr lang="zh-CN" altLang="en-US" sz="1200" dirty="0">
                <a:solidFill>
                  <a:schemeClr val="bg1"/>
                </a:solidFill>
              </a:rPr>
              <a:t>，</a:t>
            </a:r>
            <a:r>
              <a:rPr lang="en-US" altLang="zh-CN" sz="1200" dirty="0">
                <a:solidFill>
                  <a:schemeClr val="bg1"/>
                </a:solidFill>
              </a:rPr>
              <a:t>WPF </a:t>
            </a:r>
            <a:r>
              <a:rPr lang="zh-CN" altLang="en-US" sz="1200" dirty="0">
                <a:solidFill>
                  <a:schemeClr val="bg1"/>
                </a:solidFill>
              </a:rPr>
              <a:t>和</a:t>
            </a:r>
            <a:r>
              <a:rPr lang="en-US" altLang="zh-CN" sz="1200" dirty="0">
                <a:solidFill>
                  <a:schemeClr val="bg1"/>
                </a:solidFill>
              </a:rPr>
              <a:t>Entity Framework 6</a:t>
            </a:r>
            <a:r>
              <a:rPr lang="zh-CN" altLang="en-US" sz="1200" dirty="0">
                <a:solidFill>
                  <a:schemeClr val="bg1"/>
                </a:solidFill>
              </a:rPr>
              <a:t>。 </a:t>
            </a:r>
            <a:r>
              <a:rPr lang="en-US" altLang="zh-CN" sz="1200" dirty="0">
                <a:solidFill>
                  <a:schemeClr val="bg1"/>
                </a:solidFill>
              </a:rPr>
              <a:t>.NET 5 </a:t>
            </a:r>
            <a:r>
              <a:rPr lang="zh-CN" altLang="en-US" sz="1200" dirty="0">
                <a:solidFill>
                  <a:schemeClr val="bg1"/>
                </a:solidFill>
              </a:rPr>
              <a:t>构建于此工作之上，利用 </a:t>
            </a:r>
            <a:r>
              <a:rPr lang="en-US" altLang="zh-CN" sz="1200" dirty="0">
                <a:solidFill>
                  <a:schemeClr val="bg1"/>
                </a:solidFill>
              </a:rPr>
              <a:t>.NET Core </a:t>
            </a:r>
            <a:r>
              <a:rPr lang="zh-CN" altLang="en-US" sz="1200" dirty="0">
                <a:solidFill>
                  <a:schemeClr val="bg1"/>
                </a:solidFill>
              </a:rPr>
              <a:t>和 </a:t>
            </a:r>
            <a:r>
              <a:rPr lang="en-US" altLang="zh-CN" sz="1200" dirty="0">
                <a:solidFill>
                  <a:schemeClr val="bg1"/>
                </a:solidFill>
              </a:rPr>
              <a:t>Mono </a:t>
            </a:r>
            <a:r>
              <a:rPr lang="zh-CN" altLang="en-US" sz="1200" dirty="0">
                <a:solidFill>
                  <a:schemeClr val="bg1"/>
                </a:solidFill>
              </a:rPr>
              <a:t>的最佳功能创建一个平台，您可以用于所有现代 </a:t>
            </a:r>
            <a:r>
              <a:rPr lang="en-US" altLang="zh-CN" sz="1200" dirty="0">
                <a:solidFill>
                  <a:schemeClr val="bg1"/>
                </a:solidFill>
              </a:rPr>
              <a:t>.NET </a:t>
            </a:r>
            <a:r>
              <a:rPr lang="zh-CN" altLang="en-US" sz="1200" dirty="0">
                <a:solidFill>
                  <a:schemeClr val="bg1"/>
                </a:solidFill>
              </a:rPr>
              <a:t>代码。</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2020</a:t>
            </a:r>
            <a:r>
              <a:rPr lang="zh-CN" altLang="en-US" dirty="0"/>
              <a:t>年</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schemeClr val="bg1"/>
                </a:solidFill>
              </a:rPr>
              <a:t>将在</a:t>
            </a:r>
            <a:r>
              <a:rPr lang="en-US" altLang="zh-CN" sz="1200" dirty="0">
                <a:solidFill>
                  <a:schemeClr val="bg1"/>
                </a:solidFill>
              </a:rPr>
              <a:t>2020 </a:t>
            </a:r>
            <a:r>
              <a:rPr lang="zh-CN" altLang="en-US" sz="1200" dirty="0">
                <a:solidFill>
                  <a:schemeClr val="bg1"/>
                </a:solidFill>
              </a:rPr>
              <a:t>年 </a:t>
            </a:r>
            <a:r>
              <a:rPr lang="en-US" altLang="zh-CN" sz="1200" dirty="0">
                <a:solidFill>
                  <a:schemeClr val="bg1"/>
                </a:solidFill>
              </a:rPr>
              <a:t>11 </a:t>
            </a:r>
            <a:r>
              <a:rPr lang="zh-CN" altLang="en-US" sz="1200" dirty="0">
                <a:solidFill>
                  <a:schemeClr val="bg1"/>
                </a:solidFill>
              </a:rPr>
              <a:t>月发布 </a:t>
            </a:r>
            <a:r>
              <a:rPr lang="en-US" altLang="zh-CN" sz="1200" dirty="0">
                <a:solidFill>
                  <a:schemeClr val="bg1"/>
                </a:solidFill>
              </a:rPr>
              <a:t>.NET 5</a:t>
            </a:r>
            <a:r>
              <a:rPr lang="zh-CN" altLang="en-US" sz="1200" dirty="0">
                <a:solidFill>
                  <a:schemeClr val="bg1"/>
                </a:solidFill>
              </a:rPr>
              <a:t>，并在 </a:t>
            </a:r>
            <a:r>
              <a:rPr lang="en-US" altLang="zh-CN" sz="1200" dirty="0">
                <a:solidFill>
                  <a:schemeClr val="bg1"/>
                </a:solidFill>
              </a:rPr>
              <a:t>2020 </a:t>
            </a:r>
            <a:r>
              <a:rPr lang="zh-CN" altLang="en-US" sz="1200" dirty="0">
                <a:solidFill>
                  <a:schemeClr val="bg1"/>
                </a:solidFill>
              </a:rPr>
              <a:t>年上半年推出第一个预览版。将在 </a:t>
            </a:r>
            <a:r>
              <a:rPr lang="en-US" altLang="zh-CN" sz="1200" dirty="0">
                <a:solidFill>
                  <a:schemeClr val="bg1"/>
                </a:solidFill>
              </a:rPr>
              <a:t>Visual Studio 2019</a:t>
            </a:r>
            <a:r>
              <a:rPr lang="zh-CN" altLang="en-US" sz="1200" dirty="0">
                <a:solidFill>
                  <a:schemeClr val="bg1"/>
                </a:solidFill>
              </a:rPr>
              <a:t>、</a:t>
            </a:r>
            <a:r>
              <a:rPr lang="en-US" altLang="zh-CN" sz="1200" dirty="0">
                <a:solidFill>
                  <a:schemeClr val="bg1"/>
                </a:solidFill>
              </a:rPr>
              <a:t>Visual Studio for Mac </a:t>
            </a:r>
            <a:r>
              <a:rPr lang="zh-CN" altLang="en-US" sz="1200" dirty="0">
                <a:solidFill>
                  <a:schemeClr val="bg1"/>
                </a:solidFill>
              </a:rPr>
              <a:t>和 </a:t>
            </a:r>
            <a:r>
              <a:rPr lang="en-US" altLang="zh-CN" sz="1200" dirty="0">
                <a:solidFill>
                  <a:schemeClr val="bg1"/>
                </a:solidFill>
              </a:rPr>
              <a:t>Visual Studio Code </a:t>
            </a:r>
            <a:r>
              <a:rPr lang="zh-CN" altLang="en-US" sz="1200" dirty="0">
                <a:solidFill>
                  <a:schemeClr val="bg1"/>
                </a:solidFill>
              </a:rPr>
              <a:t>的未来更新中支持它。</a:t>
            </a: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a:p>
            <a:endParaRPr lang="zh-CN" altLang="en-US" dirty="0"/>
          </a:p>
        </p:txBody>
      </p:sp>
    </p:spTree>
    <p:extLst>
      <p:ext uri="{BB962C8B-B14F-4D97-AF65-F5344CB8AC3E}">
        <p14:creationId xmlns:p14="http://schemas.microsoft.com/office/powerpoint/2010/main" val="401612220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zh-CN" altLang="en-US" baseline="0" dirty="0"/>
              <a:t>您可以使用</a:t>
            </a:r>
            <a:r>
              <a:rPr lang="en-US" altLang="zh-CN" baseline="0" dirty="0"/>
              <a:t>. net </a:t>
            </a:r>
            <a:r>
              <a:rPr lang="zh-CN" altLang="en-US" baseline="0" dirty="0"/>
              <a:t>构建任何内容。 多年来</a:t>
            </a:r>
            <a:r>
              <a:rPr lang="en-US" altLang="zh-CN" baseline="0" dirty="0"/>
              <a:t>, </a:t>
            </a:r>
            <a:r>
              <a:rPr lang="zh-CN" altLang="en-US" baseline="0" dirty="0"/>
              <a:t>微软在</a:t>
            </a:r>
            <a:r>
              <a:rPr lang="en-US" altLang="zh-CN" baseline="0" dirty="0"/>
              <a:t>. net </a:t>
            </a:r>
            <a:r>
              <a:rPr lang="zh-CN" altLang="en-US" baseline="0" dirty="0"/>
              <a:t>方面进行了大量投资</a:t>
            </a:r>
            <a:r>
              <a:rPr lang="en-US" altLang="zh-CN" baseline="0" dirty="0"/>
              <a:t>, </a:t>
            </a:r>
            <a:r>
              <a:rPr lang="zh-CN" altLang="en-US" baseline="0" dirty="0"/>
              <a:t>并统一了生态系统</a:t>
            </a:r>
            <a:r>
              <a:rPr lang="en-US" altLang="zh-CN" baseline="0" dirty="0"/>
              <a:t>, </a:t>
            </a:r>
            <a:r>
              <a:rPr lang="zh-CN" altLang="en-US" baseline="0" dirty="0"/>
              <a:t>以支持构建任何东西。从桌面到游戏再到云</a:t>
            </a:r>
            <a:r>
              <a:rPr lang="en-US" altLang="zh-CN" baseline="0" dirty="0"/>
              <a:t>,. net </a:t>
            </a:r>
            <a:r>
              <a:rPr lang="zh-CN" altLang="en-US" baseline="0" dirty="0"/>
              <a:t>是一个通用的编程平台</a:t>
            </a:r>
            <a:r>
              <a:rPr lang="en-US" altLang="zh-CN" baseline="0" dirty="0"/>
              <a:t>, </a:t>
            </a:r>
            <a:r>
              <a:rPr lang="zh-CN" altLang="en-US" baseline="0" dirty="0"/>
              <a:t>支持各种方案。一旦你学会了一个</a:t>
            </a:r>
            <a:r>
              <a:rPr lang="en-US" altLang="zh-CN" baseline="0" dirty="0"/>
              <a:t>, </a:t>
            </a:r>
            <a:r>
              <a:rPr lang="zh-CN" altLang="en-US" baseline="0" dirty="0"/>
              <a:t>你就可以很容易地拿起另一个。</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altLang="zh-CN" baseline="0" dirty="0"/>
          </a:p>
          <a:p>
            <a:pPr marL="0" marR="0" lvl="0" indent="0" algn="l" defTabSz="914367" rtl="0" eaLnBrk="1" fontAlgn="auto" latinLnBrk="0" hangingPunct="1">
              <a:lnSpc>
                <a:spcPct val="90000"/>
              </a:lnSpc>
              <a:spcBef>
                <a:spcPts val="0"/>
              </a:spcBef>
              <a:spcAft>
                <a:spcPts val="333"/>
              </a:spcAft>
              <a:buClrTx/>
              <a:buSzTx/>
              <a:buFontTx/>
              <a:buNone/>
              <a:tabLst/>
              <a:defRPr/>
            </a:pPr>
            <a:r>
              <a:rPr lang="zh-CN" altLang="en-US" baseline="0" dirty="0"/>
              <a:t>此外</a:t>
            </a:r>
            <a:r>
              <a:rPr lang="en-US" altLang="zh-CN" baseline="0" dirty="0"/>
              <a:t>, </a:t>
            </a:r>
            <a:r>
              <a:rPr lang="zh-CN" altLang="en-US" baseline="0" dirty="0"/>
              <a:t>您还可以使用自己喜爱的工具和编辑器构建</a:t>
            </a:r>
            <a:r>
              <a:rPr lang="en-US" altLang="zh-CN" baseline="0" dirty="0"/>
              <a:t>. net </a:t>
            </a:r>
            <a:r>
              <a:rPr lang="zh-CN" altLang="en-US" baseline="0" dirty="0"/>
              <a:t>应用程序</a:t>
            </a:r>
            <a:r>
              <a:rPr lang="en-US" altLang="zh-CN" baseline="0" dirty="0"/>
              <a:t>, </a:t>
            </a:r>
            <a:r>
              <a:rPr lang="zh-CN" altLang="en-US" baseline="0" dirty="0"/>
              <a:t>或使用 </a:t>
            </a:r>
            <a:r>
              <a:rPr lang="en-US" altLang="zh-CN" baseline="0" dirty="0"/>
              <a:t>mac </a:t>
            </a:r>
            <a:r>
              <a:rPr lang="zh-CN" altLang="en-US" baseline="0" dirty="0"/>
              <a:t>的 </a:t>
            </a:r>
            <a:r>
              <a:rPr lang="en-US" altLang="zh-CN" baseline="0" dirty="0"/>
              <a:t>Visual </a:t>
            </a:r>
            <a:r>
              <a:rPr lang="en-US" altLang="zh-CN" baseline="0" dirty="0" err="1"/>
              <a:t>Studio、Visual</a:t>
            </a:r>
            <a:r>
              <a:rPr lang="en-US" altLang="zh-CN" baseline="0" dirty="0"/>
              <a:t> Studio code </a:t>
            </a:r>
            <a:r>
              <a:rPr lang="zh-CN" altLang="en-US" baseline="0" dirty="0"/>
              <a:t>或 </a:t>
            </a:r>
            <a:r>
              <a:rPr lang="en-US" altLang="zh-CN" baseline="0" dirty="0"/>
              <a:t>Visual Studio。</a:t>
            </a:r>
            <a:endParaRPr lang="en-US" altLang="zh-CN" dirty="0"/>
          </a:p>
          <a:p>
            <a:endParaRPr lang="zh-CN" altLang="en-US" dirty="0"/>
          </a:p>
        </p:txBody>
      </p:sp>
    </p:spTree>
    <p:extLst>
      <p:ext uri="{BB962C8B-B14F-4D97-AF65-F5344CB8AC3E}">
        <p14:creationId xmlns:p14="http://schemas.microsoft.com/office/powerpoint/2010/main" val="69046980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en-US" altLang="zh-CN" dirty="0" err="1"/>
              <a:t>TechEmpower</a:t>
            </a:r>
            <a:r>
              <a:rPr lang="zh-CN" altLang="en-US" dirty="0"/>
              <a:t>在</a:t>
            </a:r>
            <a:r>
              <a:rPr lang="en-US" altLang="zh-CN" dirty="0"/>
              <a:t>10</a:t>
            </a:r>
            <a:r>
              <a:rPr lang="zh-CN" altLang="en-US" dirty="0"/>
              <a:t>月</a:t>
            </a:r>
            <a:r>
              <a:rPr lang="en-US" altLang="zh-CN" dirty="0"/>
              <a:t>30</a:t>
            </a:r>
            <a:r>
              <a:rPr lang="zh-CN" altLang="en-US" dirty="0"/>
              <a:t>发布最新一轮（</a:t>
            </a:r>
            <a:r>
              <a:rPr lang="en-US" altLang="zh-CN" dirty="0"/>
              <a:t>Round 17</a:t>
            </a:r>
            <a:r>
              <a:rPr lang="zh-CN" altLang="en-US" dirty="0"/>
              <a:t>）针对“</a:t>
            </a:r>
            <a:r>
              <a:rPr lang="en-US" altLang="zh-CN" dirty="0"/>
              <a:t>Web Framework Benchmarks”</a:t>
            </a:r>
            <a:r>
              <a:rPr lang="zh-CN" altLang="en-US" dirty="0"/>
              <a:t>的性能测试报告，</a:t>
            </a:r>
            <a:r>
              <a:rPr lang="en-US" altLang="zh-CN" dirty="0"/>
              <a:t>ASP.NET Core</a:t>
            </a:r>
            <a:r>
              <a:rPr lang="zh-CN" altLang="en-US" dirty="0"/>
              <a:t>依旧表现不俗，在一些指标上甚至是碾压其他主流</a:t>
            </a:r>
            <a:r>
              <a:rPr lang="en-US" altLang="zh-CN" dirty="0"/>
              <a:t>Web</a:t>
            </a:r>
            <a:r>
              <a:rPr lang="zh-CN" altLang="en-US" dirty="0"/>
              <a:t>框架</a:t>
            </a:r>
          </a:p>
        </p:txBody>
      </p:sp>
      <p:sp>
        <p:nvSpPr>
          <p:cNvPr id="4" name="灯片编号占位符 3"/>
          <p:cNvSpPr>
            <a:spLocks noGrp="1"/>
          </p:cNvSpPr>
          <p:nvPr>
            <p:ph type="sldNum" sz="quarter" idx="5"/>
          </p:nvPr>
        </p:nvSpPr>
        <p:spPr/>
        <p:txBody>
          <a:bodyPr/>
          <a:lstStyle/>
          <a:p>
            <a:fld id="{0BB5786F-204F-43DA-8B5C-494C50714321}" type="slidenum">
              <a:rPr lang="en-US" smtClean="0"/>
              <a:t>32</a:t>
            </a:fld>
            <a:endParaRPr lang="en-US"/>
          </a:p>
        </p:txBody>
      </p:sp>
    </p:spTree>
    <p:extLst>
      <p:ext uri="{BB962C8B-B14F-4D97-AF65-F5344CB8AC3E}">
        <p14:creationId xmlns:p14="http://schemas.microsoft.com/office/powerpoint/2010/main" val="107192281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271334F-26A0-489D-BDF9-2FF97152CA2B}" type="slidenum">
              <a:rPr lang="zh-CN" altLang="en-US" smtClean="0"/>
              <a:pPr/>
              <a:t>33</a:t>
            </a:fld>
            <a:endParaRPr lang="en-US" altLang="zh-CN"/>
          </a:p>
        </p:txBody>
      </p:sp>
    </p:spTree>
    <p:extLst>
      <p:ext uri="{BB962C8B-B14F-4D97-AF65-F5344CB8AC3E}">
        <p14:creationId xmlns:p14="http://schemas.microsoft.com/office/powerpoint/2010/main" val="38833107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Microsoft Ignite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6/1/2019 10:40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34</a:t>
            </a:fld>
            <a:endParaRPr lang="en-US" dirty="0"/>
          </a:p>
        </p:txBody>
      </p:sp>
    </p:spTree>
    <p:extLst>
      <p:ext uri="{BB962C8B-B14F-4D97-AF65-F5344CB8AC3E}">
        <p14:creationId xmlns:p14="http://schemas.microsoft.com/office/powerpoint/2010/main" val="115392683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Microsoft Ignite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6/1/2019 10:40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35</a:t>
            </a:fld>
            <a:endParaRPr lang="en-US" dirty="0"/>
          </a:p>
        </p:txBody>
      </p:sp>
    </p:spTree>
    <p:extLst>
      <p:ext uri="{BB962C8B-B14F-4D97-AF65-F5344CB8AC3E}">
        <p14:creationId xmlns:p14="http://schemas.microsoft.com/office/powerpoint/2010/main" val="76183206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271334F-26A0-489D-BDF9-2FF97152CA2B}" type="slidenum">
              <a:rPr lang="zh-CN" altLang="en-US" smtClean="0"/>
              <a:pPr/>
              <a:t>36</a:t>
            </a:fld>
            <a:endParaRPr lang="en-US" altLang="zh-CN"/>
          </a:p>
        </p:txBody>
      </p:sp>
    </p:spTree>
    <p:extLst>
      <p:ext uri="{BB962C8B-B14F-4D97-AF65-F5344CB8AC3E}">
        <p14:creationId xmlns:p14="http://schemas.microsoft.com/office/powerpoint/2010/main" val="183706639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zh-CN" altLang="en-US" dirty="0"/>
              <a:t>微软对该平台进行了大量投资</a:t>
            </a:r>
            <a:r>
              <a:rPr lang="en-US" altLang="zh-CN" dirty="0"/>
              <a:t>, </a:t>
            </a:r>
            <a:r>
              <a:rPr lang="zh-CN" altLang="en-US" dirty="0"/>
              <a:t>特别是在性能方面。</a:t>
            </a:r>
          </a:p>
          <a:p>
            <a:r>
              <a:rPr lang="zh-CN" altLang="en-US" dirty="0"/>
              <a:t>流行的 </a:t>
            </a:r>
            <a:r>
              <a:rPr lang="en-US" altLang="zh-CN" dirty="0" err="1"/>
              <a:t>TechEmpower</a:t>
            </a:r>
            <a:r>
              <a:rPr lang="en-US" altLang="zh-CN" dirty="0"/>
              <a:t> </a:t>
            </a:r>
            <a:r>
              <a:rPr lang="zh-CN" altLang="en-US" dirty="0"/>
              <a:t>基准将 </a:t>
            </a:r>
            <a:r>
              <a:rPr lang="en-US" altLang="zh-CN" dirty="0"/>
              <a:t>web </a:t>
            </a:r>
            <a:r>
              <a:rPr lang="zh-CN" altLang="en-US" dirty="0"/>
              <a:t>应用程序框架与 </a:t>
            </a:r>
            <a:r>
              <a:rPr lang="en-US" altLang="zh-CN" dirty="0"/>
              <a:t>JSON </a:t>
            </a:r>
            <a:r>
              <a:rPr lang="zh-CN" altLang="en-US" dirty="0"/>
              <a:t>序列化、数据库访问和服务器端模板呈现等任务进行比较</a:t>
            </a:r>
            <a:r>
              <a:rPr lang="en-US" altLang="zh-CN" dirty="0"/>
              <a:t>-. net </a:t>
            </a:r>
            <a:r>
              <a:rPr lang="zh-CN" altLang="en-US" dirty="0"/>
              <a:t>的性能比任何其他流行框架都要快。</a:t>
            </a:r>
            <a:endParaRPr lang="en-US" dirty="0"/>
          </a:p>
        </p:txBody>
      </p:sp>
      <p:sp>
        <p:nvSpPr>
          <p:cNvPr id="4" name="Slide Number Placeholder 3"/>
          <p:cNvSpPr>
            <a:spLocks noGrp="1"/>
          </p:cNvSpPr>
          <p:nvPr>
            <p:ph type="sldNum" sz="quarter" idx="10"/>
          </p:nvPr>
        </p:nvSpPr>
        <p:spPr/>
        <p:txBody>
          <a:bodyPr/>
          <a:lstStyle/>
          <a:p>
            <a:pPr defTabSz="914295">
              <a:defRPr/>
            </a:pPr>
            <a:fld id="{CC8195A8-0CC9-4EC5-84EE-12317B82121E}" type="slidenum">
              <a:rPr lang="en-US" sz="1200">
                <a:solidFill>
                  <a:prstClr val="black"/>
                </a:solidFill>
                <a:latin typeface="Calibri" panose="020F0502020204030204"/>
              </a:rPr>
              <a:pPr defTabSz="914295">
                <a:defRPr/>
              </a:pPr>
              <a:t>37</a:t>
            </a:fld>
            <a:endParaRPr lang="en-US" sz="1200">
              <a:solidFill>
                <a:prstClr val="black"/>
              </a:solidFill>
              <a:latin typeface="Calibri" panose="020F0502020204030204"/>
            </a:endParaRPr>
          </a:p>
        </p:txBody>
      </p:sp>
    </p:spTree>
    <p:extLst>
      <p:ext uri="{BB962C8B-B14F-4D97-AF65-F5344CB8AC3E}">
        <p14:creationId xmlns:p14="http://schemas.microsoft.com/office/powerpoint/2010/main" val="41357829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zh-CN" altLang="en-US" dirty="0"/>
              <a:t>到 </a:t>
            </a:r>
            <a:r>
              <a:rPr lang="en-US" altLang="zh-CN" dirty="0"/>
              <a:t>2020</a:t>
            </a:r>
            <a:r>
              <a:rPr lang="zh-CN" altLang="en-US" dirty="0"/>
              <a:t>年</a:t>
            </a:r>
            <a:r>
              <a:rPr lang="en-US" altLang="zh-CN" dirty="0"/>
              <a:t>, </a:t>
            </a:r>
            <a:r>
              <a:rPr lang="zh-CN" altLang="en-US" dirty="0"/>
              <a:t>超过</a:t>
            </a:r>
            <a:r>
              <a:rPr lang="en-US" altLang="zh-CN" dirty="0"/>
              <a:t>50% </a:t>
            </a:r>
            <a:r>
              <a:rPr lang="zh-CN" altLang="en-US" dirty="0"/>
              <a:t>的企业将在生产中运行关键任务、容器化的云原生应用程序。</a:t>
            </a:r>
            <a:endParaRPr lang="en-US" altLang="zh-CN" dirty="0"/>
          </a:p>
          <a:p>
            <a:endParaRPr lang="zh-CN" altLang="en-US" dirty="0"/>
          </a:p>
        </p:txBody>
      </p:sp>
    </p:spTree>
    <p:extLst>
      <p:ext uri="{BB962C8B-B14F-4D97-AF65-F5344CB8AC3E}">
        <p14:creationId xmlns:p14="http://schemas.microsoft.com/office/powerpoint/2010/main" val="5918978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sz="2400" b="0" i="0" kern="1200" dirty="0">
                <a:solidFill>
                  <a:schemeClr val="tx1"/>
                </a:solidFill>
                <a:effectLst/>
                <a:latin typeface="+mn-lt"/>
                <a:ea typeface="+mn-ea"/>
                <a:cs typeface="+mn-cs"/>
              </a:rPr>
              <a:t>在经过了</a:t>
            </a:r>
            <a:r>
              <a:rPr lang="en-US" altLang="zh-CN" sz="2400" b="0" i="0" kern="1200" dirty="0">
                <a:solidFill>
                  <a:schemeClr val="tx1"/>
                </a:solidFill>
                <a:effectLst/>
                <a:latin typeface="+mn-lt"/>
                <a:ea typeface="+mn-ea"/>
                <a:cs typeface="+mn-cs"/>
              </a:rPr>
              <a:t>1.x</a:t>
            </a:r>
            <a:r>
              <a:rPr lang="zh-CN" altLang="en-US" sz="2400" b="0" i="0" kern="1200" dirty="0">
                <a:solidFill>
                  <a:schemeClr val="tx1"/>
                </a:solidFill>
                <a:effectLst/>
                <a:latin typeface="+mn-lt"/>
                <a:ea typeface="+mn-ea"/>
                <a:cs typeface="+mn-cs"/>
              </a:rPr>
              <a:t>的沉淀后，</a:t>
            </a:r>
            <a:r>
              <a:rPr lang="en-US" altLang="zh-CN" sz="2400" b="0" i="0" kern="1200" dirty="0">
                <a:solidFill>
                  <a:schemeClr val="tx1"/>
                </a:solidFill>
                <a:effectLst/>
                <a:latin typeface="+mn-lt"/>
                <a:ea typeface="+mn-ea"/>
                <a:cs typeface="+mn-cs"/>
              </a:rPr>
              <a:t>2.x</a:t>
            </a:r>
            <a:r>
              <a:rPr lang="zh-CN" altLang="en-US" sz="2400" b="0" i="0" kern="1200" dirty="0">
                <a:solidFill>
                  <a:schemeClr val="tx1"/>
                </a:solidFill>
                <a:effectLst/>
                <a:latin typeface="+mn-lt"/>
                <a:ea typeface="+mn-ea"/>
                <a:cs typeface="+mn-cs"/>
              </a:rPr>
              <a:t>版本趋向于风格上的稳定</a:t>
            </a:r>
            <a:endParaRPr lang="en-US" altLang="zh-CN" dirty="0"/>
          </a:p>
          <a:p>
            <a:endParaRPr lang="en-US" altLang="zh-CN" dirty="0"/>
          </a:p>
          <a:p>
            <a:r>
              <a:rPr lang="zh-CN" altLang="en-US" dirty="0"/>
              <a:t>用户有跨平台需求。</a:t>
            </a:r>
          </a:p>
          <a:p>
            <a:r>
              <a:rPr lang="zh-CN" altLang="en-US" dirty="0"/>
              <a:t>用户正在面向微服务。</a:t>
            </a:r>
          </a:p>
          <a:p>
            <a:r>
              <a:rPr lang="zh-CN" altLang="en-US" dirty="0"/>
              <a:t>用户正在使用 </a:t>
            </a:r>
            <a:r>
              <a:rPr lang="en-US" altLang="zh-CN" dirty="0"/>
              <a:t>Docker </a:t>
            </a:r>
            <a:r>
              <a:rPr lang="zh-CN" altLang="en-US" dirty="0"/>
              <a:t>容器。</a:t>
            </a:r>
          </a:p>
          <a:p>
            <a:r>
              <a:rPr lang="zh-CN" altLang="en-US" dirty="0"/>
              <a:t>需要高性能和可扩展的系统。</a:t>
            </a:r>
          </a:p>
          <a:p>
            <a:r>
              <a:rPr lang="zh-CN" altLang="en-US" dirty="0"/>
              <a:t>需按应用程序提供并行的 </a:t>
            </a:r>
            <a:r>
              <a:rPr lang="en-US" altLang="zh-CN" dirty="0"/>
              <a:t>.NET </a:t>
            </a:r>
            <a:r>
              <a:rPr lang="zh-CN" altLang="en-US" dirty="0"/>
              <a:t>版本。</a:t>
            </a:r>
          </a:p>
          <a:p>
            <a:endParaRPr lang="zh-CN" altLang="en-US" dirty="0"/>
          </a:p>
        </p:txBody>
      </p:sp>
    </p:spTree>
    <p:extLst>
      <p:ext uri="{BB962C8B-B14F-4D97-AF65-F5344CB8AC3E}">
        <p14:creationId xmlns:p14="http://schemas.microsoft.com/office/powerpoint/2010/main" val="54490731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   显示整个</a:t>
            </a:r>
            <a:r>
              <a:rPr lang="en-US" altLang="zh-CN" dirty="0"/>
              <a:t>. </a:t>
            </a:r>
            <a:r>
              <a:rPr lang="en-US" dirty="0"/>
              <a:t>net </a:t>
            </a:r>
            <a:r>
              <a:rPr lang="zh-CN" altLang="en-US" dirty="0"/>
              <a:t>平台进入</a:t>
            </a:r>
            <a:r>
              <a:rPr lang="en-US" altLang="zh-CN" dirty="0"/>
              <a:t>. </a:t>
            </a:r>
            <a:r>
              <a:rPr lang="en-US" dirty="0"/>
              <a:t>net core </a:t>
            </a:r>
            <a:r>
              <a:rPr lang="zh-CN" altLang="en-US" dirty="0"/>
              <a:t>特定工作负载的过程。</a:t>
            </a:r>
          </a:p>
          <a:p>
            <a:endParaRPr lang="zh-CN" altLang="en-US" dirty="0"/>
          </a:p>
          <a:p>
            <a:r>
              <a:rPr lang="en-US" altLang="zh-CN" dirty="0"/>
              <a:t>. </a:t>
            </a:r>
            <a:r>
              <a:rPr lang="en-US" dirty="0"/>
              <a:t>Net Core </a:t>
            </a:r>
            <a:r>
              <a:rPr lang="zh-CN" altLang="en-US" dirty="0"/>
              <a:t>是我们跨平台、开源实现</a:t>
            </a:r>
            <a:r>
              <a:rPr lang="en-US" altLang="zh-CN" dirty="0"/>
              <a:t>. </a:t>
            </a:r>
            <a:r>
              <a:rPr lang="en-US" dirty="0"/>
              <a:t>net </a:t>
            </a:r>
            <a:r>
              <a:rPr lang="zh-CN" altLang="en-US" dirty="0"/>
              <a:t>的</a:t>
            </a:r>
            <a:r>
              <a:rPr lang="en-US" altLang="zh-CN" dirty="0"/>
              <a:t>, </a:t>
            </a:r>
            <a:r>
              <a:rPr lang="zh-CN" altLang="en-US" dirty="0"/>
              <a:t>非常适合云原生跨平台服务的要求。我们在核心性能和 </a:t>
            </a:r>
            <a:r>
              <a:rPr lang="en-US" dirty="0"/>
              <a:t>web </a:t>
            </a:r>
            <a:r>
              <a:rPr lang="zh-CN" altLang="en-US" dirty="0"/>
              <a:t>堆栈方面进行了大量投资</a:t>
            </a:r>
            <a:r>
              <a:rPr lang="en-US" altLang="zh-CN" dirty="0"/>
              <a:t>, </a:t>
            </a:r>
            <a:r>
              <a:rPr lang="zh-CN" altLang="en-US" dirty="0"/>
              <a:t>以便您可以轻松地利用云模式和规模。 </a:t>
            </a:r>
          </a:p>
          <a:p>
            <a:endParaRPr lang="zh-CN" altLang="en-US" dirty="0"/>
          </a:p>
          <a:p>
            <a:r>
              <a:rPr lang="en-US" altLang="zh-CN" dirty="0"/>
              <a:t>. </a:t>
            </a:r>
            <a:r>
              <a:rPr lang="en-US" dirty="0"/>
              <a:t>Net Core 3 </a:t>
            </a:r>
            <a:r>
              <a:rPr lang="zh-CN" altLang="en-US" dirty="0"/>
              <a:t>将扩展受支持的工作负载</a:t>
            </a:r>
            <a:r>
              <a:rPr lang="en-US" altLang="zh-CN" dirty="0"/>
              <a:t>, </a:t>
            </a:r>
            <a:r>
              <a:rPr lang="zh-CN" altLang="en-US" dirty="0"/>
              <a:t>以包括 </a:t>
            </a:r>
            <a:r>
              <a:rPr lang="en-US" dirty="0" err="1"/>
              <a:t>IoT、AI</a:t>
            </a:r>
            <a:r>
              <a:rPr lang="en-US" dirty="0"/>
              <a:t> </a:t>
            </a:r>
            <a:r>
              <a:rPr lang="zh-CN" altLang="en-US" dirty="0"/>
              <a:t>和 </a:t>
            </a:r>
            <a:r>
              <a:rPr lang="en-US" dirty="0"/>
              <a:t>Windows </a:t>
            </a:r>
            <a:r>
              <a:rPr lang="zh-CN" altLang="en-US" dirty="0"/>
              <a:t>桌面。</a:t>
            </a:r>
            <a:endParaRPr lang="en-US" dirty="0"/>
          </a:p>
          <a:p>
            <a:r>
              <a:rPr lang="en-US" dirty="0"/>
              <a:t>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29E9FC-B671-424D-AD31-3E8C5FC948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7668298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zh-CN" altLang="en-US" dirty="0"/>
              <a:t>微服务也将是</a:t>
            </a:r>
            <a:r>
              <a:rPr lang="en-US" altLang="zh-CN" dirty="0"/>
              <a:t>. </a:t>
            </a:r>
            <a:r>
              <a:rPr lang="en-US" dirty="0"/>
              <a:t>net Core 3 </a:t>
            </a:r>
            <a:r>
              <a:rPr lang="zh-CN" altLang="en-US" dirty="0"/>
              <a:t>的一大主题。我们正在研究快速构建这些模式和模板的其他模式和模板。</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11FAE85-20FE-844F-9354-E6E61F84E3F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5299835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   显示整个</a:t>
            </a:r>
            <a:r>
              <a:rPr lang="en-US" altLang="zh-CN" dirty="0"/>
              <a:t>. </a:t>
            </a:r>
            <a:r>
              <a:rPr lang="en-US" dirty="0"/>
              <a:t>net </a:t>
            </a:r>
            <a:r>
              <a:rPr lang="zh-CN" altLang="en-US" dirty="0"/>
              <a:t>平台进入</a:t>
            </a:r>
            <a:r>
              <a:rPr lang="en-US" altLang="zh-CN" dirty="0"/>
              <a:t>Mono </a:t>
            </a:r>
            <a:r>
              <a:rPr lang="zh-CN" altLang="en-US" dirty="0"/>
              <a:t>特定工作负载的过程。</a:t>
            </a:r>
          </a:p>
          <a:p>
            <a:endParaRPr lang="zh-CN" altLang="en-US" dirty="0"/>
          </a:p>
          <a:p>
            <a:r>
              <a:rPr lang="en-US" altLang="zh-CN" dirty="0"/>
              <a:t>Mono </a:t>
            </a:r>
            <a:r>
              <a:rPr lang="zh-CN" altLang="en-US" dirty="0"/>
              <a:t>也是 我们跨平台、开源实现</a:t>
            </a:r>
            <a:r>
              <a:rPr lang="en-US" altLang="zh-CN" dirty="0"/>
              <a:t>. </a:t>
            </a:r>
            <a:r>
              <a:rPr lang="en-US" dirty="0"/>
              <a:t>net </a:t>
            </a:r>
            <a:r>
              <a:rPr lang="zh-CN" altLang="en-US" dirty="0"/>
              <a:t>的</a:t>
            </a:r>
            <a:r>
              <a:rPr lang="en-US" altLang="zh-CN" dirty="0"/>
              <a:t>, </a:t>
            </a:r>
            <a:r>
              <a:rPr lang="zh-CN" altLang="en-US" dirty="0"/>
              <a:t>在</a:t>
            </a:r>
            <a:r>
              <a:rPr lang="en-US" altLang="zh-CN" dirty="0" err="1"/>
              <a:t>ios</a:t>
            </a:r>
            <a:r>
              <a:rPr lang="en-US" altLang="zh-CN" dirty="0"/>
              <a:t> </a:t>
            </a:r>
            <a:r>
              <a:rPr lang="zh-CN" altLang="en-US" dirty="0"/>
              <a:t>和 </a:t>
            </a:r>
            <a:r>
              <a:rPr lang="en-US" altLang="zh-CN" dirty="0"/>
              <a:t>android </a:t>
            </a:r>
            <a:r>
              <a:rPr lang="zh-CN" altLang="en-US" dirty="0"/>
              <a:t>的移动应用开发领域和游戏</a:t>
            </a:r>
            <a:r>
              <a:rPr lang="en-US" altLang="zh-CN" dirty="0"/>
              <a:t>/</a:t>
            </a:r>
            <a:r>
              <a:rPr lang="zh-CN" altLang="en-US" dirty="0"/>
              <a:t>虚拟现实技术 具有重要价值</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29E9FC-B671-424D-AD31-3E8C5FC948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7772048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7D9012D-5E46-40FA-862B-7C0710E55940}" type="slidenum">
              <a:rPr lang="en-US" smtClean="0"/>
              <a:t>42</a:t>
            </a:fld>
            <a:endParaRPr lang="en-US"/>
          </a:p>
        </p:txBody>
      </p:sp>
    </p:spTree>
    <p:extLst>
      <p:ext uri="{BB962C8B-B14F-4D97-AF65-F5344CB8AC3E}">
        <p14:creationId xmlns:p14="http://schemas.microsoft.com/office/powerpoint/2010/main" val="257027852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baseline="0" dirty="0"/>
              <a:t>. Net </a:t>
            </a:r>
            <a:r>
              <a:rPr lang="zh-CN" altLang="en-US" baseline="0" dirty="0"/>
              <a:t>是一个完整的软件开发平台</a:t>
            </a:r>
            <a:r>
              <a:rPr lang="en-US" altLang="zh-CN" baseline="0" dirty="0"/>
              <a:t>, </a:t>
            </a:r>
            <a:r>
              <a:rPr lang="zh-CN" altLang="en-US" baseline="0" dirty="0"/>
              <a:t>当您想要构建应用程序时</a:t>
            </a:r>
            <a:r>
              <a:rPr lang="en-US" altLang="zh-CN" baseline="0" dirty="0"/>
              <a:t>, </a:t>
            </a:r>
            <a:r>
              <a:rPr lang="zh-CN" altLang="en-US" baseline="0" dirty="0"/>
              <a:t>它将为您处理大量繁重的工作。应用程序框架可帮助您构建特定类型的应用程序或工作负载</a:t>
            </a:r>
            <a:r>
              <a:rPr lang="en-US" altLang="zh-CN" baseline="0" dirty="0"/>
              <a:t>, </a:t>
            </a:r>
            <a:r>
              <a:rPr lang="zh-CN" altLang="en-US" baseline="0" dirty="0"/>
              <a:t>并使您能够为任何操作系统的任何平台实际构建任何应用程序。每个</a:t>
            </a:r>
            <a:r>
              <a:rPr lang="en-US" altLang="zh-CN" baseline="0" dirty="0"/>
              <a:t>. net </a:t>
            </a:r>
            <a:r>
              <a:rPr lang="zh-CN" altLang="en-US" baseline="0" dirty="0"/>
              <a:t>工作负载共享一个公共基础结构和</a:t>
            </a:r>
            <a:r>
              <a:rPr lang="en-US" altLang="zh-CN" baseline="0" dirty="0"/>
              <a:t>. net </a:t>
            </a:r>
            <a:r>
              <a:rPr lang="zh-CN" altLang="en-US" baseline="0" dirty="0"/>
              <a:t>标准库。这意味着</a:t>
            </a:r>
            <a:r>
              <a:rPr lang="en-US" altLang="zh-CN" baseline="0" dirty="0"/>
              <a:t>, </a:t>
            </a:r>
            <a:r>
              <a:rPr lang="zh-CN" altLang="en-US" baseline="0" dirty="0"/>
              <a:t>无论您正在构建什么代码</a:t>
            </a:r>
            <a:r>
              <a:rPr lang="en-US" altLang="zh-CN" baseline="0" dirty="0"/>
              <a:t>, </a:t>
            </a:r>
            <a:r>
              <a:rPr lang="zh-CN" altLang="en-US" baseline="0" dirty="0"/>
              <a:t>您的</a:t>
            </a:r>
            <a:r>
              <a:rPr lang="en-US" altLang="zh-CN" baseline="0" dirty="0"/>
              <a:t>. net </a:t>
            </a:r>
            <a:r>
              <a:rPr lang="zh-CN" altLang="en-US" baseline="0" dirty="0"/>
              <a:t>技能不仅是可移植的</a:t>
            </a:r>
            <a:r>
              <a:rPr lang="en-US" altLang="zh-CN" baseline="0" dirty="0"/>
              <a:t>, </a:t>
            </a:r>
            <a:r>
              <a:rPr lang="zh-CN" altLang="en-US" baseline="0" dirty="0"/>
              <a:t>而且您的实际代码也是可移植的。这使得在人们构建的应用程序的广度上共享可重用的组件 </a:t>
            </a:r>
            <a:r>
              <a:rPr lang="en-US" altLang="zh-CN" baseline="0" dirty="0"/>
              <a:t>(</a:t>
            </a:r>
            <a:r>
              <a:rPr lang="zh-CN" altLang="en-US" baseline="0" dirty="0"/>
              <a:t>称为库</a:t>
            </a:r>
            <a:r>
              <a:rPr lang="en-US" altLang="zh-CN" baseline="0" dirty="0"/>
              <a:t>) </a:t>
            </a:r>
            <a:r>
              <a:rPr lang="zh-CN" altLang="en-US" baseline="0" dirty="0"/>
              <a:t>变得很容易。</a:t>
            </a:r>
          </a:p>
          <a:p>
            <a:endParaRPr lang="zh-CN" altLang="en-US" baseline="0" dirty="0"/>
          </a:p>
          <a:p>
            <a:r>
              <a:rPr lang="zh-CN" altLang="en-US" baseline="0" dirty="0"/>
              <a:t>此外</a:t>
            </a:r>
            <a:r>
              <a:rPr lang="en-US" altLang="zh-CN" baseline="0" dirty="0"/>
              <a:t>, </a:t>
            </a:r>
            <a:r>
              <a:rPr lang="zh-CN" altLang="en-US" baseline="0" dirty="0"/>
              <a:t>还有一组广泛的开发工具</a:t>
            </a:r>
            <a:r>
              <a:rPr lang="en-US" altLang="zh-CN" baseline="0" dirty="0"/>
              <a:t>, </a:t>
            </a:r>
            <a:r>
              <a:rPr lang="zh-CN" altLang="en-US" baseline="0" dirty="0"/>
              <a:t>使编写、调试、生成和管理代码库非常高效。</a:t>
            </a:r>
          </a:p>
          <a:p>
            <a:endParaRPr lang="en-US" dirty="0"/>
          </a:p>
        </p:txBody>
      </p:sp>
      <p:sp>
        <p:nvSpPr>
          <p:cNvPr id="4" name="Slide Number Placeholder 3"/>
          <p:cNvSpPr>
            <a:spLocks noGrp="1"/>
          </p:cNvSpPr>
          <p:nvPr>
            <p:ph type="sldNum" sz="quarter" idx="10"/>
          </p:nvPr>
        </p:nvSpPr>
        <p:spPr/>
        <p:txBody>
          <a:bodyPr/>
          <a:lstStyle/>
          <a:p>
            <a:pPr marL="0" marR="0" lvl="0" indent="0" algn="r" defTabSz="966501" rtl="0" eaLnBrk="1" fontAlgn="auto" latinLnBrk="0" hangingPunct="1">
              <a:lnSpc>
                <a:spcPct val="100000"/>
              </a:lnSpc>
              <a:spcBef>
                <a:spcPts val="0"/>
              </a:spcBef>
              <a:spcAft>
                <a:spcPts val="0"/>
              </a:spcAft>
              <a:buClrTx/>
              <a:buSzTx/>
              <a:buFontTx/>
              <a:buNone/>
              <a:tabLst/>
              <a:defRPr/>
            </a:pPr>
            <a:fld id="{3829E9FC-B671-424D-AD31-3E8C5FC948FF}" type="slidenum">
              <a:rPr kumimoji="0" lang="en-US" sz="13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66501" rtl="0" eaLnBrk="1" fontAlgn="auto" latinLnBrk="0" hangingPunct="1">
                <a:lnSpc>
                  <a:spcPct val="100000"/>
                </a:lnSpc>
                <a:spcBef>
                  <a:spcPts val="0"/>
                </a:spcBef>
                <a:spcAft>
                  <a:spcPts val="0"/>
                </a:spcAft>
                <a:buClrTx/>
                <a:buSzTx/>
                <a:buFontTx/>
                <a:buNone/>
                <a:tabLst/>
                <a:defRPr/>
              </a:pPr>
              <a:t>43</a:t>
            </a:fld>
            <a:endParaRPr kumimoji="0" lang="en-US" sz="13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Header Placeholder 10">
            <a:extLst>
              <a:ext uri="{FF2B5EF4-FFF2-40B4-BE49-F238E27FC236}">
                <a16:creationId xmlns:a16="http://schemas.microsoft.com/office/drawing/2014/main" id="{AB5F594E-8458-4AE9-887A-9FBCC1B47156}"/>
              </a:ext>
            </a:extLst>
          </p:cNvPr>
          <p:cNvSpPr>
            <a:spLocks noGrp="1"/>
          </p:cNvSpPr>
          <p:nvPr>
            <p:ph type="hdr" sz="quarter"/>
          </p:nvPr>
        </p:nvSpPr>
        <p:spPr>
          <a:xfrm>
            <a:off x="0" y="1"/>
            <a:ext cx="3170238" cy="481013"/>
          </a:xfrm>
          <a:prstGeom prst="rect">
            <a:avLst/>
          </a:prstGeom>
        </p:spPr>
        <p:txBody>
          <a:bodyPr vert="horz" lIns="91429" tIns="45715" rIns="91429" bIns="45715" rtlCol="0"/>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https://github.com/dotnet-presentations/home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9426003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a:spLocks noGrp="1" noRot="1" noChangeAspect="1"/>
          </p:cNvSpPr>
          <p:nvPr>
            <p:ph type="sldImg"/>
          </p:nvPr>
        </p:nvSpPr>
        <p:spPr>
          <a:xfrm>
            <a:off x="381000" y="685800"/>
            <a:ext cx="6096000" cy="3429000"/>
          </a:xfrm>
          <a:prstGeom prst="rect">
            <a:avLst/>
          </a:prstGeom>
        </p:spPr>
        <p:txBody>
          <a:bodyPr/>
          <a:lstStyle/>
          <a:p>
            <a:endParaRPr/>
          </a:p>
        </p:txBody>
      </p:sp>
      <p:sp>
        <p:nvSpPr>
          <p:cNvPr id="187" name="Shape 187"/>
          <p:cNvSpPr>
            <a:spLocks noGrp="1"/>
          </p:cNvSpPr>
          <p:nvPr>
            <p:ph type="body" sz="quarter" idx="1"/>
          </p:nvPr>
        </p:nvSpPr>
        <p:spPr>
          <a:prstGeom prst="rect">
            <a:avLst/>
          </a:prstGeom>
        </p:spPr>
        <p:txBody>
          <a:bodyPr/>
          <a:lstStyle/>
          <a:p>
            <a:r>
              <a:rPr dirty="0"/>
              <a:t>Spring Cloud</a:t>
            </a:r>
            <a:r>
              <a:rPr lang="en-US" altLang="zh-CN" dirty="0"/>
              <a:t> </a:t>
            </a:r>
            <a:r>
              <a:rPr dirty="0" err="1"/>
              <a:t>团队在.NET下的实现</a:t>
            </a:r>
            <a:r>
              <a:rPr dirty="0"/>
              <a:t>。</a:t>
            </a:r>
          </a:p>
          <a:p>
            <a:endParaRPr dirty="0"/>
          </a:p>
          <a:p>
            <a:r>
              <a:rPr dirty="0"/>
              <a:t>1.服务注册与发现（只有eureka）</a:t>
            </a:r>
          </a:p>
          <a:p>
            <a:r>
              <a:rPr dirty="0"/>
              <a:t>2.断路器（只有Command模式）</a:t>
            </a:r>
          </a:p>
          <a:p>
            <a:r>
              <a:rPr dirty="0"/>
              <a:t>3.安全</a:t>
            </a:r>
          </a:p>
          <a:p>
            <a:r>
              <a:rPr dirty="0"/>
              <a:t>4.管理端点（健康检查、运行状态等，将应用状态向外暴露）</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lnSpc>
                <a:spcPct val="90000"/>
              </a:lnSpc>
              <a:spcAft>
                <a:spcPts val="600"/>
              </a:spcAft>
              <a:buFont typeface="Arial" panose="020B0604020202020204" pitchFamily="34" charset="0"/>
              <a:buNone/>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©2013微软公司。保留所有权利。微软、windows 和其他产品名称是或可能是美国和其他国家/地区的注册商标和/或商标。此处的信息仅供参考, 并代表 microsoft 公司在此演示日期的当前视图。 由于 microsoft 必须响应不断变化的市场条件, 因此不应将其解释为 microsoft 的承诺, 并且 microsoft 不能保证在此演示日期之后提供的任何信息的准确性。 微软不做任何担保, 明示, 暗示或声明, 作为本演讲中的信息。</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6/1/2019 10:27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0086071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5332390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4261453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7377975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defTabSz="950464">
              <a:spcAft>
                <a:spcPts val="346"/>
              </a:spcAft>
              <a:defRPr/>
            </a:pPr>
            <a:r>
              <a:rPr lang="en-US" altLang="zh-CN" sz="1100" dirty="0" err="1"/>
              <a:t>为什么</a:t>
            </a:r>
            <a:r>
              <a:rPr lang="en-US" altLang="zh-CN" sz="1100" dirty="0"/>
              <a:t> Kubernetes </a:t>
            </a:r>
            <a:r>
              <a:rPr lang="en-US" altLang="zh-CN" sz="1100" dirty="0" err="1"/>
              <a:t>赢了</a:t>
            </a:r>
            <a:r>
              <a:rPr lang="en-US" altLang="zh-CN" sz="1100" dirty="0"/>
              <a:t>？</a:t>
            </a:r>
          </a:p>
          <a:p>
            <a:r>
              <a:rPr lang="en-US" altLang="zh-CN" sz="2000" dirty="0"/>
              <a:t>直到大约18月前, Docker Swarm </a:t>
            </a:r>
            <a:r>
              <a:rPr lang="zh-CN" altLang="en-US" sz="2000" dirty="0"/>
              <a:t>还</a:t>
            </a:r>
            <a:r>
              <a:rPr lang="en-US" altLang="zh-CN" sz="2000" dirty="0" err="1"/>
              <a:t>是有竞争力的</a:t>
            </a:r>
            <a:endParaRPr lang="en-US" altLang="zh-CN" sz="2000" dirty="0"/>
          </a:p>
          <a:p>
            <a:endParaRPr lang="en-US" altLang="zh-CN" sz="2000" dirty="0"/>
          </a:p>
          <a:p>
            <a:r>
              <a:rPr lang="en-US" altLang="zh-CN" sz="2000" dirty="0"/>
              <a:t>Kubernetes 开始在2016年底拉开距离</a:t>
            </a:r>
          </a:p>
          <a:p>
            <a:r>
              <a:rPr lang="en-US" altLang="zh-CN" sz="2000" dirty="0" err="1"/>
              <a:t>现在</a:t>
            </a:r>
            <a:r>
              <a:rPr lang="en-US" altLang="zh-CN" sz="2000" dirty="0"/>
              <a:t>, </a:t>
            </a:r>
            <a:r>
              <a:rPr lang="en-US" altLang="zh-CN" sz="2000" dirty="0" err="1"/>
              <a:t>所有云提供商提供托管</a:t>
            </a:r>
            <a:r>
              <a:rPr lang="en-US" altLang="zh-CN" sz="2000" dirty="0"/>
              <a:t> Kubernetes </a:t>
            </a:r>
            <a:r>
              <a:rPr lang="en-US" altLang="zh-CN" sz="2000" dirty="0" err="1"/>
              <a:t>服务</a:t>
            </a:r>
            <a:r>
              <a:rPr lang="en-US" altLang="zh-CN" sz="2000" dirty="0"/>
              <a:t>, </a:t>
            </a:r>
            <a:r>
              <a:rPr lang="en-US" altLang="zh-CN" sz="2000" dirty="0" err="1"/>
              <a:t>甚至Docker和</a:t>
            </a:r>
            <a:r>
              <a:rPr lang="en-US" altLang="zh-CN" sz="2000" dirty="0"/>
              <a:t> DC/OS </a:t>
            </a:r>
            <a:r>
              <a:rPr lang="en-US" altLang="zh-CN" sz="2000" dirty="0" err="1"/>
              <a:t>集成</a:t>
            </a:r>
            <a:r>
              <a:rPr lang="en-US" altLang="zh-CN" sz="2000" dirty="0"/>
              <a:t> Kubernetes</a:t>
            </a:r>
          </a:p>
          <a:p>
            <a:r>
              <a:rPr lang="en-US" altLang="zh-CN" sz="2000" dirty="0" err="1"/>
              <a:t>为什么</a:t>
            </a:r>
            <a:r>
              <a:rPr lang="en-US" altLang="zh-CN" sz="2000" dirty="0"/>
              <a:t>？</a:t>
            </a:r>
          </a:p>
          <a:p>
            <a:pPr lvl="1"/>
            <a:r>
              <a:rPr lang="en-US" altLang="zh-CN" sz="2000" b="1" dirty="0" err="1"/>
              <a:t>社区</a:t>
            </a:r>
            <a:r>
              <a:rPr lang="en-US" altLang="zh-CN" sz="2000" dirty="0"/>
              <a:t>: </a:t>
            </a:r>
            <a:r>
              <a:rPr lang="en-US" altLang="zh-CN" sz="2000" dirty="0" err="1"/>
              <a:t>项目被捐赠给一个</a:t>
            </a:r>
            <a:r>
              <a:rPr lang="en-US" altLang="zh-CN" sz="2000" dirty="0"/>
              <a:t> OSS </a:t>
            </a:r>
            <a:r>
              <a:rPr lang="en-US" altLang="zh-CN" sz="2000" dirty="0" err="1"/>
              <a:t>基金会</a:t>
            </a:r>
            <a:r>
              <a:rPr lang="en-US" altLang="zh-CN" sz="2000" dirty="0"/>
              <a:t> (</a:t>
            </a:r>
            <a:r>
              <a:rPr lang="en-US" altLang="zh-CN" sz="2000" dirty="0" err="1"/>
              <a:t>云计算原生计算基金会</a:t>
            </a:r>
            <a:r>
              <a:rPr lang="en-US" altLang="zh-CN" sz="2000" dirty="0"/>
              <a:t>) </a:t>
            </a:r>
            <a:r>
              <a:rPr lang="en-US" altLang="zh-CN" sz="2000" dirty="0" err="1"/>
              <a:t>很早就和其他主要的球员</a:t>
            </a:r>
            <a:r>
              <a:rPr lang="en-US" altLang="zh-CN" sz="2000" dirty="0"/>
              <a:t> (</a:t>
            </a:r>
            <a:r>
              <a:rPr lang="en-US" altLang="zh-CN" sz="2000" dirty="0" err="1"/>
              <a:t>尤其是红帽</a:t>
            </a:r>
            <a:r>
              <a:rPr lang="en-US" altLang="zh-CN" sz="2000" dirty="0"/>
              <a:t>) </a:t>
            </a:r>
            <a:r>
              <a:rPr lang="en-US" altLang="zh-CN" sz="2000" dirty="0" err="1"/>
              <a:t>参与了早期</a:t>
            </a:r>
            <a:r>
              <a:rPr lang="en-US" altLang="zh-CN" sz="2000" dirty="0"/>
              <a:t>, </a:t>
            </a:r>
            <a:r>
              <a:rPr lang="en-US" altLang="zh-CN" sz="2000" dirty="0" err="1"/>
              <a:t>从它的谷歌根分离</a:t>
            </a:r>
            <a:r>
              <a:rPr lang="en-US" altLang="zh-CN" sz="2000" dirty="0"/>
              <a:t>, </a:t>
            </a:r>
            <a:r>
              <a:rPr lang="en-US" altLang="zh-CN" sz="2000" dirty="0" err="1"/>
              <a:t>并避免锁定关注</a:t>
            </a:r>
            <a:endParaRPr lang="en-US" altLang="zh-CN" sz="2000" dirty="0"/>
          </a:p>
          <a:p>
            <a:pPr lvl="1"/>
            <a:r>
              <a:rPr lang="en-US" altLang="zh-CN" sz="2000" b="1" dirty="0" err="1"/>
              <a:t>容器-本机</a:t>
            </a:r>
            <a:r>
              <a:rPr lang="en-US" altLang="zh-CN" sz="2000" dirty="0"/>
              <a:t>: </a:t>
            </a:r>
            <a:r>
              <a:rPr lang="en-US" altLang="zh-CN" sz="2000" dirty="0" err="1"/>
              <a:t>一些协调器</a:t>
            </a:r>
            <a:r>
              <a:rPr lang="en-US" altLang="zh-CN" sz="2000" dirty="0"/>
              <a:t> (即 DC/OS) </a:t>
            </a:r>
            <a:r>
              <a:rPr lang="en-US" altLang="zh-CN" sz="2000" dirty="0" err="1"/>
              <a:t>将容器添加到现有的调度技术中</a:t>
            </a:r>
            <a:r>
              <a:rPr lang="en-US" altLang="zh-CN" sz="2000" dirty="0"/>
              <a:t>, </a:t>
            </a:r>
            <a:r>
              <a:rPr lang="en-US" altLang="zh-CN" sz="2000" dirty="0" err="1"/>
              <a:t>这是更灵活的</a:t>
            </a:r>
            <a:r>
              <a:rPr lang="en-US" altLang="zh-CN" sz="2000" dirty="0"/>
              <a:t>, </a:t>
            </a:r>
            <a:r>
              <a:rPr lang="en-US" altLang="zh-CN" sz="2000" dirty="0" err="1"/>
              <a:t>但可以感觉到</a:t>
            </a:r>
            <a:r>
              <a:rPr lang="en-US" altLang="zh-CN" sz="2000" dirty="0"/>
              <a:t> "</a:t>
            </a:r>
            <a:r>
              <a:rPr lang="en-US" altLang="zh-CN" sz="2000" dirty="0" err="1"/>
              <a:t>附加</a:t>
            </a:r>
            <a:r>
              <a:rPr lang="en-US" altLang="zh-CN" sz="2000" dirty="0"/>
              <a:t>"</a:t>
            </a:r>
          </a:p>
          <a:p>
            <a:pPr lvl="1"/>
            <a:r>
              <a:rPr lang="en-US" altLang="zh-CN" sz="2000" b="1" dirty="0" err="1"/>
              <a:t>以规模所学的最佳实践为基础</a:t>
            </a:r>
            <a:r>
              <a:rPr lang="en-US" altLang="zh-CN" sz="2000" dirty="0"/>
              <a:t>: Kubernetes </a:t>
            </a:r>
            <a:r>
              <a:rPr lang="en-US" altLang="zh-CN" sz="2000" dirty="0" err="1"/>
              <a:t>的灵感来自谷歌的内部调度员博格</a:t>
            </a:r>
            <a:r>
              <a:rPr lang="en-US" altLang="zh-CN" sz="2000" dirty="0"/>
              <a:t>, </a:t>
            </a:r>
            <a:r>
              <a:rPr lang="en-US" altLang="zh-CN" sz="2000" dirty="0" err="1"/>
              <a:t>并将从中获得的知识融入其中。其他项目</a:t>
            </a:r>
            <a:r>
              <a:rPr lang="en-US" altLang="zh-CN" sz="2000" dirty="0"/>
              <a:t> (</a:t>
            </a:r>
            <a:r>
              <a:rPr lang="en-US" altLang="zh-CN" sz="2000" dirty="0" err="1"/>
              <a:t>尤其是蜂群</a:t>
            </a:r>
            <a:r>
              <a:rPr lang="en-US" altLang="zh-CN" sz="2000" dirty="0"/>
              <a:t>) </a:t>
            </a:r>
            <a:r>
              <a:rPr lang="en-US" altLang="zh-CN" sz="2000" dirty="0" err="1"/>
              <a:t>没有这样的成熟度</a:t>
            </a:r>
            <a:r>
              <a:rPr lang="en-US" altLang="zh-CN" sz="2000" dirty="0"/>
              <a:t>。</a:t>
            </a:r>
          </a:p>
          <a:p>
            <a:pPr defTabSz="950464">
              <a:spcAft>
                <a:spcPts val="346"/>
              </a:spcAft>
              <a:defRPr/>
            </a:pPr>
            <a:endParaRPr lang="en-US" altLang="zh-CN" sz="1100" dirty="0"/>
          </a:p>
          <a:p>
            <a:r>
              <a:rPr lang="en-US" altLang="zh-CN" sz="1100" dirty="0" err="1"/>
              <a:t>为什么</a:t>
            </a:r>
            <a:r>
              <a:rPr lang="en-US" altLang="zh-CN" sz="1100" dirty="0"/>
              <a:t> Kubernetes </a:t>
            </a:r>
            <a:r>
              <a:rPr lang="en-US" altLang="zh-CN" sz="1100" dirty="0" err="1"/>
              <a:t>赢了其实并不重要</a:t>
            </a:r>
            <a:endParaRPr lang="en-US" altLang="zh-CN" sz="1100" dirty="0"/>
          </a:p>
          <a:p>
            <a:r>
              <a:rPr lang="en-US" altLang="zh-CN" sz="1100" dirty="0" err="1"/>
              <a:t>它的网络效应现在如此强大</a:t>
            </a:r>
            <a:r>
              <a:rPr lang="en-US" altLang="zh-CN" sz="1100" dirty="0"/>
              <a:t>, </a:t>
            </a:r>
            <a:r>
              <a:rPr lang="en-US" altLang="zh-CN" sz="1100" dirty="0" err="1"/>
              <a:t>以至于竞争对手们正在努力保持相关</a:t>
            </a:r>
            <a:r>
              <a:rPr lang="en-US" altLang="zh-CN" sz="1100" dirty="0"/>
              <a:t>, </a:t>
            </a:r>
            <a:r>
              <a:rPr lang="en-US" altLang="zh-CN" sz="1100" dirty="0" err="1"/>
              <a:t>即使他们在某些方面客观地</a:t>
            </a:r>
            <a:r>
              <a:rPr lang="en-US" altLang="zh-CN" sz="1100" dirty="0"/>
              <a:t> ' </a:t>
            </a:r>
            <a:r>
              <a:rPr lang="en-US" altLang="zh-CN" sz="1100" dirty="0" err="1"/>
              <a:t>更好</a:t>
            </a:r>
            <a:r>
              <a:rPr lang="en-US" altLang="zh-CN" sz="1100" dirty="0"/>
              <a:t> '。</a:t>
            </a:r>
          </a:p>
          <a:p>
            <a:pPr defTabSz="950464">
              <a:spcAft>
                <a:spcPts val="346"/>
              </a:spcAft>
              <a:defRPr/>
            </a:pPr>
            <a:endParaRPr lang="en-US" altLang="zh-CN" sz="1100" dirty="0"/>
          </a:p>
          <a:p>
            <a:endParaRPr lang="en-US" altLang="zh-CN" dirty="0"/>
          </a:p>
          <a:p>
            <a:endParaRPr lang="zh-CN" altLang="en-US" dirty="0"/>
          </a:p>
        </p:txBody>
      </p:sp>
    </p:spTree>
    <p:extLst>
      <p:ext uri="{BB962C8B-B14F-4D97-AF65-F5344CB8AC3E}">
        <p14:creationId xmlns:p14="http://schemas.microsoft.com/office/powerpoint/2010/main" val="37747321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8261161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41235756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8258610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 Id="rId4" Type="http://schemas.openxmlformats.org/officeDocument/2006/relationships/image" Target="../media/image9.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标题与副标题">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24" name="成组">
            <a:extLst>
              <a:ext uri="{FF2B5EF4-FFF2-40B4-BE49-F238E27FC236}">
                <a16:creationId xmlns:a16="http://schemas.microsoft.com/office/drawing/2014/main" id="{CC66B2E2-5CF2-40A0-A6FB-FF0302D0AFA7}"/>
              </a:ext>
            </a:extLst>
          </p:cNvPr>
          <p:cNvGrpSpPr/>
          <p:nvPr userDrawn="1"/>
        </p:nvGrpSpPr>
        <p:grpSpPr>
          <a:xfrm>
            <a:off x="18551769" y="1468092"/>
            <a:ext cx="4030565" cy="576469"/>
            <a:chOff x="0" y="0"/>
            <a:chExt cx="4030563" cy="576467"/>
          </a:xfrm>
        </p:grpSpPr>
        <p:pic>
          <p:nvPicPr>
            <p:cNvPr id="26" name="图片 12" descr="图片 12">
              <a:extLst>
                <a:ext uri="{FF2B5EF4-FFF2-40B4-BE49-F238E27FC236}">
                  <a16:creationId xmlns:a16="http://schemas.microsoft.com/office/drawing/2014/main" id="{32C34C26-C5D0-486D-A832-410AB36FAB53}"/>
                </a:ext>
              </a:extLst>
            </p:cNvPr>
            <p:cNvPicPr>
              <a:picLocks noChangeAspect="1"/>
            </p:cNvPicPr>
            <p:nvPr/>
          </p:nvPicPr>
          <p:blipFill>
            <a:blip r:embed="rId3">
              <a:alphaModFix amt="80000"/>
              <a:extLst/>
            </a:blip>
            <a:srcRect r="57561"/>
            <a:stretch>
              <a:fillRect/>
            </a:stretch>
          </p:blipFill>
          <p:spPr>
            <a:xfrm>
              <a:off x="0" y="0"/>
              <a:ext cx="2703344" cy="576468"/>
            </a:xfrm>
            <a:prstGeom prst="rect">
              <a:avLst/>
            </a:prstGeom>
            <a:ln w="12700" cap="flat">
              <a:noFill/>
              <a:miter lim="400000"/>
            </a:ln>
            <a:effectLst/>
          </p:spPr>
        </p:pic>
        <p:pic>
          <p:nvPicPr>
            <p:cNvPr id="27" name="图像" descr="图像">
              <a:extLst>
                <a:ext uri="{FF2B5EF4-FFF2-40B4-BE49-F238E27FC236}">
                  <a16:creationId xmlns:a16="http://schemas.microsoft.com/office/drawing/2014/main" id="{EF77E81C-740B-44DE-B03D-FEAD18DFB60B}"/>
                </a:ext>
              </a:extLst>
            </p:cNvPr>
            <p:cNvPicPr>
              <a:picLocks noChangeAspect="1"/>
            </p:cNvPicPr>
            <p:nvPr/>
          </p:nvPicPr>
          <p:blipFill>
            <a:blip r:embed="rId4">
              <a:alphaModFix amt="80000"/>
              <a:extLst/>
            </a:blip>
            <a:stretch>
              <a:fillRect/>
            </a:stretch>
          </p:blipFill>
          <p:spPr>
            <a:xfrm>
              <a:off x="2715086" y="42397"/>
              <a:ext cx="1315478" cy="453393"/>
            </a:xfrm>
            <a:prstGeom prst="rect">
              <a:avLst/>
            </a:prstGeom>
            <a:ln w="12700" cap="flat">
              <a:noFill/>
              <a:miter lim="400000"/>
            </a:ln>
            <a:effectLst/>
          </p:spPr>
        </p:pic>
      </p:gr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Rectangle 2"/>
          <p:cNvSpPr>
            <a:spLocks noGrp="1" noChangeArrowheads="1"/>
          </p:cNvSpPr>
          <p:nvPr>
            <p:ph type="ftr" sz="quarter" idx="10"/>
          </p:nvPr>
        </p:nvSpPr>
        <p:spPr/>
        <p:txBody>
          <a:bodyPr/>
          <a:lstStyle>
            <a:lvl1pPr>
              <a:defRPr/>
            </a:lvl1pPr>
          </a:lstStyle>
          <a:p>
            <a:pPr>
              <a:defRPr/>
            </a:pPr>
            <a:endParaRPr lang="en-US" altLang="zh-CN"/>
          </a:p>
        </p:txBody>
      </p:sp>
      <p:sp>
        <p:nvSpPr>
          <p:cNvPr id="5" name="Rectangle 3"/>
          <p:cNvSpPr>
            <a:spLocks noGrp="1" noChangeArrowheads="1"/>
          </p:cNvSpPr>
          <p:nvPr>
            <p:ph type="sldNum" sz="quarter" idx="11"/>
          </p:nvPr>
        </p:nvSpPr>
        <p:spPr/>
        <p:txBody>
          <a:bodyPr/>
          <a:lstStyle>
            <a:lvl1pPr>
              <a:defRPr/>
            </a:lvl1pPr>
          </a:lstStyle>
          <a:p>
            <a:fld id="{83D84C73-24E6-4297-9E2D-E35220270F95}" type="slidenum">
              <a:rPr lang="zh-CN" altLang="en-US"/>
              <a:pPr/>
              <a:t>‹#›</a:t>
            </a:fld>
            <a:endParaRPr lang="en-US" altLang="zh-CN"/>
          </a:p>
        </p:txBody>
      </p:sp>
      <p:sp>
        <p:nvSpPr>
          <p:cNvPr id="6" name="Rectangle 16"/>
          <p:cNvSpPr>
            <a:spLocks noGrp="1" noChangeArrowheads="1"/>
          </p:cNvSpPr>
          <p:nvPr>
            <p:ph type="dt" sz="half" idx="12"/>
          </p:nvPr>
        </p:nvSpPr>
        <p:spPr/>
        <p:txBody>
          <a:bodyPr/>
          <a:lstStyle>
            <a:lvl1pPr>
              <a:defRPr/>
            </a:lvl1pPr>
          </a:lstStyle>
          <a:p>
            <a:pPr>
              <a:defRPr/>
            </a:pPr>
            <a:endParaRPr lang="en-US" altLang="zh-CN"/>
          </a:p>
        </p:txBody>
      </p:sp>
    </p:spTree>
    <p:extLst>
      <p:ext uri="{BB962C8B-B14F-4D97-AF65-F5344CB8AC3E}">
        <p14:creationId xmlns:p14="http://schemas.microsoft.com/office/powerpoint/2010/main" val="1182754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38478" y="4168343"/>
            <a:ext cx="23307045" cy="2317587"/>
          </a:xfrm>
          <a:noFill/>
        </p:spPr>
        <p:txBody>
          <a:bodyPr tIns="91440" bIns="91440" anchor="t" anchorCtr="0">
            <a:spAutoFit/>
          </a:bodyPr>
          <a:lstStyle>
            <a:lvl1pPr>
              <a:defRPr sz="14117" spc="-196"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0403189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538478" y="2378353"/>
            <a:ext cx="23307045" cy="3971282"/>
          </a:xfrm>
        </p:spPr>
        <p:txBody>
          <a:bodyPr/>
          <a:lstStyle>
            <a:lvl1pPr marL="0" indent="0">
              <a:buNone/>
              <a:defRPr>
                <a:gradFill>
                  <a:gsLst>
                    <a:gs pos="1250">
                      <a:schemeClr val="tx2"/>
                    </a:gs>
                    <a:gs pos="99000">
                      <a:schemeClr val="tx2"/>
                    </a:gs>
                  </a:gsLst>
                  <a:lin ang="5400000" scaled="0"/>
                </a:gradFill>
              </a:defRPr>
            </a:lvl1pPr>
            <a:lvl2pPr marL="0" indent="0">
              <a:buFontTx/>
              <a:buNone/>
              <a:defRPr sz="3921"/>
            </a:lvl2pPr>
            <a:lvl3pPr marL="448216" indent="0">
              <a:buNone/>
              <a:defRPr/>
            </a:lvl3pPr>
            <a:lvl4pPr marL="896432" indent="0">
              <a:buNone/>
              <a:defRPr/>
            </a:lvl4pPr>
            <a:lvl5pPr marL="1344648"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1123703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191B25"/>
        </a:solidFill>
        <a:effectLst/>
      </p:bgPr>
    </p:bg>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F6CE3BF9-1E98-4DBC-8F64-EBD6FF5EBC7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9416"/>
            <a:ext cx="24384000" cy="13716000"/>
          </a:xfrm>
          <a:prstGeom prst="rect">
            <a:avLst/>
          </a:prstGeom>
        </p:spPr>
      </p:pic>
      <p:sp>
        <p:nvSpPr>
          <p:cNvPr id="9" name="文本框 8">
            <a:extLst>
              <a:ext uri="{FF2B5EF4-FFF2-40B4-BE49-F238E27FC236}">
                <a16:creationId xmlns:a16="http://schemas.microsoft.com/office/drawing/2014/main" id="{9741F0C7-D7A7-428C-AC2B-5A7BADE0B6E1}"/>
              </a:ext>
            </a:extLst>
          </p:cNvPr>
          <p:cNvSpPr txBox="1"/>
          <p:nvPr userDrawn="1"/>
        </p:nvSpPr>
        <p:spPr>
          <a:xfrm>
            <a:off x="3720510" y="740464"/>
            <a:ext cx="12339192" cy="830997"/>
          </a:xfrm>
          <a:prstGeom prst="rect">
            <a:avLst/>
          </a:prstGeom>
          <a:noFill/>
        </p:spPr>
        <p:txBody>
          <a:bodyPr wrap="square" rtlCol="0">
            <a:spAutoFit/>
          </a:bodyPr>
          <a:lstStyle/>
          <a:p>
            <a:r>
              <a:rPr lang="en-US" altLang="zh-CN" sz="4800" dirty="0">
                <a:solidFill>
                  <a:schemeClr val="bg1"/>
                </a:solidFill>
              </a:rPr>
              <a:t>2019 Xamarin</a:t>
            </a:r>
            <a:r>
              <a:rPr lang="zh-CN" altLang="en-US" sz="4800" dirty="0">
                <a:solidFill>
                  <a:schemeClr val="bg1"/>
                </a:solidFill>
              </a:rPr>
              <a:t>移动跨平台技术</a:t>
            </a:r>
            <a:r>
              <a:rPr lang="zh-CN" altLang="en-US" sz="4800" b="0" dirty="0">
                <a:solidFill>
                  <a:schemeClr val="bg1"/>
                </a:solidFill>
              </a:rPr>
              <a:t>中国峰会</a:t>
            </a:r>
            <a:endParaRPr lang="zh-CN" altLang="en-US" sz="5600" b="0" dirty="0">
              <a:solidFill>
                <a:schemeClr val="bg1"/>
              </a:solidFill>
            </a:endParaRPr>
          </a:p>
        </p:txBody>
      </p:sp>
      <p:sp>
        <p:nvSpPr>
          <p:cNvPr id="15" name="文本占位符 14">
            <a:extLst>
              <a:ext uri="{FF2B5EF4-FFF2-40B4-BE49-F238E27FC236}">
                <a16:creationId xmlns:a16="http://schemas.microsoft.com/office/drawing/2014/main" id="{1869695C-3539-40E7-B524-A0C6D3E03DCE}"/>
              </a:ext>
            </a:extLst>
          </p:cNvPr>
          <p:cNvSpPr>
            <a:spLocks noGrp="1"/>
          </p:cNvSpPr>
          <p:nvPr>
            <p:ph type="body" sz="quarter" idx="10" hasCustomPrompt="1"/>
          </p:nvPr>
        </p:nvSpPr>
        <p:spPr>
          <a:xfrm>
            <a:off x="1714160" y="5484388"/>
            <a:ext cx="12685420" cy="1661072"/>
          </a:xfrm>
        </p:spPr>
        <p:txBody>
          <a:bodyPr>
            <a:noAutofit/>
          </a:bodyPr>
          <a:lstStyle>
            <a:lvl1pPr marL="0" indent="0">
              <a:buNone/>
              <a:defRPr sz="10800">
                <a:solidFill>
                  <a:schemeClr val="bg1"/>
                </a:solidFill>
              </a:defRPr>
            </a:lvl1pPr>
            <a:lvl2pPr>
              <a:defRPr>
                <a:solidFill>
                  <a:schemeClr val="bg1"/>
                </a:solidFill>
              </a:defRPr>
            </a:lvl2pPr>
            <a:lvl3pPr>
              <a:defRPr>
                <a:solidFill>
                  <a:schemeClr val="bg1"/>
                </a:solidFill>
              </a:defRPr>
            </a:lvl3pPr>
            <a:lvl4pPr marL="2743200" indent="0">
              <a:buNone/>
              <a:defRPr/>
            </a:lvl4pPr>
          </a:lstStyle>
          <a:p>
            <a:pPr lvl="0"/>
            <a:r>
              <a:rPr lang="zh-CN" altLang="en-US" dirty="0"/>
              <a:t>在此输入讲师姓名</a:t>
            </a:r>
          </a:p>
        </p:txBody>
      </p:sp>
      <p:sp>
        <p:nvSpPr>
          <p:cNvPr id="25" name="文本占位符 14">
            <a:extLst>
              <a:ext uri="{FF2B5EF4-FFF2-40B4-BE49-F238E27FC236}">
                <a16:creationId xmlns:a16="http://schemas.microsoft.com/office/drawing/2014/main" id="{0BBB808D-5FFE-4F56-A789-1884D793DB62}"/>
              </a:ext>
            </a:extLst>
          </p:cNvPr>
          <p:cNvSpPr>
            <a:spLocks noGrp="1"/>
          </p:cNvSpPr>
          <p:nvPr>
            <p:ph type="body" sz="quarter" idx="11" hasCustomPrompt="1"/>
          </p:nvPr>
        </p:nvSpPr>
        <p:spPr>
          <a:xfrm>
            <a:off x="1714161" y="8231612"/>
            <a:ext cx="11978166" cy="1046440"/>
          </a:xfrm>
        </p:spPr>
        <p:txBody>
          <a:bodyPr>
            <a:noAutofit/>
          </a:bodyPr>
          <a:lstStyle>
            <a:lvl1pPr marL="0" indent="0">
              <a:buNone/>
              <a:defRPr sz="6400">
                <a:solidFill>
                  <a:schemeClr val="bg1"/>
                </a:solidFill>
              </a:defRPr>
            </a:lvl1pPr>
            <a:lvl2pPr>
              <a:defRPr>
                <a:solidFill>
                  <a:schemeClr val="bg1"/>
                </a:solidFill>
              </a:defRPr>
            </a:lvl2pPr>
            <a:lvl3pPr>
              <a:defRPr>
                <a:solidFill>
                  <a:schemeClr val="bg1"/>
                </a:solidFill>
              </a:defRPr>
            </a:lvl3pPr>
            <a:lvl4pPr marL="2743200" indent="0">
              <a:buNone/>
              <a:defRPr/>
            </a:lvl4pPr>
          </a:lstStyle>
          <a:p>
            <a:pPr lvl="0"/>
            <a:r>
              <a:rPr lang="zh-CN" altLang="en-US" dirty="0"/>
              <a:t>在此输入演讲主题</a:t>
            </a:r>
          </a:p>
        </p:txBody>
      </p:sp>
      <p:pic>
        <p:nvPicPr>
          <p:cNvPr id="7" name="图片 6">
            <a:extLst>
              <a:ext uri="{FF2B5EF4-FFF2-40B4-BE49-F238E27FC236}">
                <a16:creationId xmlns:a16="http://schemas.microsoft.com/office/drawing/2014/main" id="{4D241E70-C2C5-46AC-BF86-7219AAB13706}"/>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1412909" y="10944713"/>
            <a:ext cx="2379246" cy="2379246"/>
          </a:xfrm>
          <a:prstGeom prst="rect">
            <a:avLst/>
          </a:prstGeom>
        </p:spPr>
      </p:pic>
      <p:pic>
        <p:nvPicPr>
          <p:cNvPr id="3" name="图片 2">
            <a:extLst>
              <a:ext uri="{FF2B5EF4-FFF2-40B4-BE49-F238E27FC236}">
                <a16:creationId xmlns:a16="http://schemas.microsoft.com/office/drawing/2014/main" id="{678961B9-DE77-45B5-A7CE-16BC406BA9F0}"/>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714161" y="342263"/>
            <a:ext cx="1842846" cy="1842846"/>
          </a:xfrm>
          <a:prstGeom prst="rect">
            <a:avLst/>
          </a:prstGeom>
        </p:spPr>
      </p:pic>
    </p:spTree>
    <p:extLst>
      <p:ext uri="{BB962C8B-B14F-4D97-AF65-F5344CB8AC3E}">
        <p14:creationId xmlns:p14="http://schemas.microsoft.com/office/powerpoint/2010/main" val="42173277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6_Two Conten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8A0C4B5-8C60-40AD-97BB-B2CCAD9F3DB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24384002" cy="13716000"/>
          </a:xfrm>
          <a:prstGeom prst="rect">
            <a:avLst/>
          </a:prstGeom>
        </p:spPr>
      </p:pic>
      <p:sp>
        <p:nvSpPr>
          <p:cNvPr id="6" name="Rectangle 5">
            <a:extLst>
              <a:ext uri="{FF2B5EF4-FFF2-40B4-BE49-F238E27FC236}">
                <a16:creationId xmlns:a16="http://schemas.microsoft.com/office/drawing/2014/main" id="{D69033C8-00FA-4D16-B62F-CFEC5407C9AB}"/>
              </a:ext>
            </a:extLst>
          </p:cNvPr>
          <p:cNvSpPr/>
          <p:nvPr userDrawn="1"/>
        </p:nvSpPr>
        <p:spPr>
          <a:xfrm>
            <a:off x="-2" y="-4"/>
            <a:ext cx="24384000" cy="13716004"/>
          </a:xfrm>
          <a:prstGeom prst="rect">
            <a:avLst/>
          </a:prstGeom>
          <a:solidFill>
            <a:srgbClr val="13151D">
              <a:alpha val="9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ltLang="zh-CN" sz="3600" b="1" dirty="0">
              <a:solidFill>
                <a:schemeClr val="bg2">
                  <a:lumMod val="10000"/>
                </a:schemeClr>
              </a:solidFill>
              <a:latin typeface="微软雅黑" panose="020B0503020204020204" pitchFamily="34" charset="-122"/>
              <a:ea typeface="微软雅黑" panose="020B0503020204020204" pitchFamily="34" charset="-122"/>
            </a:endParaRPr>
          </a:p>
        </p:txBody>
      </p:sp>
      <p:sp>
        <p:nvSpPr>
          <p:cNvPr id="16" name="文本占位符 8">
            <a:extLst>
              <a:ext uri="{FF2B5EF4-FFF2-40B4-BE49-F238E27FC236}">
                <a16:creationId xmlns:a16="http://schemas.microsoft.com/office/drawing/2014/main" id="{51ED37C2-9715-4BB8-A39A-8D8BF3307044}"/>
              </a:ext>
            </a:extLst>
          </p:cNvPr>
          <p:cNvSpPr>
            <a:spLocks noGrp="1"/>
          </p:cNvSpPr>
          <p:nvPr>
            <p:ph type="body" sz="quarter" idx="16" hasCustomPrompt="1"/>
          </p:nvPr>
        </p:nvSpPr>
        <p:spPr>
          <a:xfrm>
            <a:off x="2238308" y="3940991"/>
            <a:ext cx="12692456" cy="2471154"/>
          </a:xfrm>
        </p:spPr>
        <p:txBody>
          <a:bodyPr>
            <a:normAutofit/>
          </a:bodyPr>
          <a:lstStyle>
            <a:lvl1pPr marL="0" indent="0">
              <a:buNone/>
              <a:defRPr sz="8800" b="0">
                <a:solidFill>
                  <a:schemeClr val="bg1"/>
                </a:solidFill>
              </a:defRPr>
            </a:lvl1pPr>
          </a:lstStyle>
          <a:p>
            <a:pPr lvl="0"/>
            <a:r>
              <a:rPr lang="zh-CN" altLang="en-US" dirty="0"/>
              <a:t>此处添加标题文字</a:t>
            </a:r>
          </a:p>
        </p:txBody>
      </p:sp>
      <p:sp>
        <p:nvSpPr>
          <p:cNvPr id="17" name="文本占位符 8">
            <a:extLst>
              <a:ext uri="{FF2B5EF4-FFF2-40B4-BE49-F238E27FC236}">
                <a16:creationId xmlns:a16="http://schemas.microsoft.com/office/drawing/2014/main" id="{F6E6ECFA-11FE-46D5-B035-E237FB593223}"/>
              </a:ext>
            </a:extLst>
          </p:cNvPr>
          <p:cNvSpPr>
            <a:spLocks noGrp="1"/>
          </p:cNvSpPr>
          <p:nvPr>
            <p:ph type="body" sz="quarter" idx="17" hasCustomPrompt="1"/>
          </p:nvPr>
        </p:nvSpPr>
        <p:spPr>
          <a:xfrm>
            <a:off x="2224219" y="6833287"/>
            <a:ext cx="12706546" cy="2471154"/>
          </a:xfrm>
        </p:spPr>
        <p:txBody>
          <a:bodyPr>
            <a:normAutofit/>
          </a:bodyPr>
          <a:lstStyle>
            <a:lvl1pPr marL="0" marR="0" indent="0" algn="l" defTabSz="1828800" rtl="0" eaLnBrk="1" fontAlgn="auto" latinLnBrk="0" hangingPunct="1">
              <a:lnSpc>
                <a:spcPct val="90000"/>
              </a:lnSpc>
              <a:spcBef>
                <a:spcPts val="2000"/>
              </a:spcBef>
              <a:spcAft>
                <a:spcPts val="0"/>
              </a:spcAft>
              <a:buClrTx/>
              <a:buSzTx/>
              <a:buFont typeface="Arial" panose="020B0604020202020204" pitchFamily="34" charset="0"/>
              <a:buNone/>
              <a:tabLst/>
              <a:defRPr sz="7200" b="0">
                <a:solidFill>
                  <a:schemeClr val="bg1"/>
                </a:solidFill>
              </a:defRPr>
            </a:lvl1pPr>
          </a:lstStyle>
          <a:p>
            <a:pPr marL="0" marR="0" lvl="0" indent="0" algn="l" defTabSz="1828800" rtl="0" eaLnBrk="1" fontAlgn="auto" latinLnBrk="0" hangingPunct="1">
              <a:lnSpc>
                <a:spcPct val="90000"/>
              </a:lnSpc>
              <a:spcBef>
                <a:spcPts val="2000"/>
              </a:spcBef>
              <a:spcAft>
                <a:spcPts val="0"/>
              </a:spcAft>
              <a:buClrTx/>
              <a:buSzTx/>
              <a:buFont typeface="Arial" panose="020B0604020202020204" pitchFamily="34" charset="0"/>
              <a:buNone/>
              <a:tabLst/>
              <a:defRPr/>
            </a:pPr>
            <a:r>
              <a:rPr lang="zh-CN" altLang="en-US" dirty="0"/>
              <a:t>此处添加文字此处添加文字</a:t>
            </a:r>
          </a:p>
        </p:txBody>
      </p:sp>
      <p:sp>
        <p:nvSpPr>
          <p:cNvPr id="7" name="矩形 6">
            <a:extLst>
              <a:ext uri="{FF2B5EF4-FFF2-40B4-BE49-F238E27FC236}">
                <a16:creationId xmlns:a16="http://schemas.microsoft.com/office/drawing/2014/main" id="{D24C8543-79A2-41B1-82FE-B7F9DEC6FC14}"/>
              </a:ext>
            </a:extLst>
          </p:cNvPr>
          <p:cNvSpPr/>
          <p:nvPr userDrawn="1"/>
        </p:nvSpPr>
        <p:spPr>
          <a:xfrm>
            <a:off x="0" y="11825055"/>
            <a:ext cx="24384000" cy="18909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a:p>
        </p:txBody>
      </p:sp>
      <p:sp>
        <p:nvSpPr>
          <p:cNvPr id="11" name="Text Placeholder 2">
            <a:extLst>
              <a:ext uri="{FF2B5EF4-FFF2-40B4-BE49-F238E27FC236}">
                <a16:creationId xmlns:a16="http://schemas.microsoft.com/office/drawing/2014/main" id="{8E06AC9C-B21F-4629-AA95-78B6044A377E}"/>
              </a:ext>
            </a:extLst>
          </p:cNvPr>
          <p:cNvSpPr txBox="1">
            <a:spLocks/>
          </p:cNvSpPr>
          <p:nvPr userDrawn="1"/>
        </p:nvSpPr>
        <p:spPr>
          <a:xfrm>
            <a:off x="1722268" y="12544654"/>
            <a:ext cx="8457460" cy="700776"/>
          </a:xfrm>
          <a:prstGeom prst="rect">
            <a:avLst/>
          </a:prstGeom>
        </p:spPr>
        <p:txBody>
          <a:bodyPr vert="horz" lIns="182880" tIns="91440" rIns="182880" bIns="91440" rtlCol="0" anchor="ctr">
            <a:noAutofit/>
          </a:bodyPr>
          <a:lstStyle>
            <a:defPPr>
              <a:defRPr lang="en-US"/>
            </a:defPPr>
            <a:lvl1pPr marL="0" indent="0" algn="ctr" defTabSz="914400" rtl="0" eaLnBrk="1" latinLnBrk="0" hangingPunct="1">
              <a:buNone/>
              <a:defRPr sz="1400" b="0" kern="1200">
                <a:solidFill>
                  <a:schemeClr val="tx1">
                    <a:lumMod val="65000"/>
                    <a:lumOff val="35000"/>
                  </a:schemeClr>
                </a:solidFill>
                <a:latin typeface="+mn-lt"/>
                <a:ea typeface="+mn-ea"/>
                <a:cs typeface="+mn-cs"/>
              </a:defRPr>
            </a:lvl1pPr>
            <a:lvl2pPr marL="457200" indent="0" algn="l" defTabSz="914400" rtl="0" eaLnBrk="1" latinLnBrk="0" hangingPunct="1">
              <a:buNone/>
              <a:defRPr sz="2000" kern="1200">
                <a:solidFill>
                  <a:schemeClr val="tx1">
                    <a:tint val="75000"/>
                  </a:schemeClr>
                </a:solidFill>
                <a:latin typeface="+mn-lt"/>
                <a:ea typeface="+mn-ea"/>
                <a:cs typeface="+mn-cs"/>
              </a:defRPr>
            </a:lvl2pPr>
            <a:lvl3pPr marL="914400" indent="0" algn="l" defTabSz="914400" rtl="0" eaLnBrk="1" latinLnBrk="0" hangingPunct="1">
              <a:buNone/>
              <a:defRPr sz="1800" kern="1200">
                <a:solidFill>
                  <a:schemeClr val="tx1">
                    <a:tint val="75000"/>
                  </a:schemeClr>
                </a:solidFill>
                <a:latin typeface="+mn-lt"/>
                <a:ea typeface="+mn-ea"/>
                <a:cs typeface="+mn-cs"/>
              </a:defRPr>
            </a:lvl3pPr>
            <a:lvl4pPr marL="1371600" indent="0" algn="l" defTabSz="914400" rtl="0" eaLnBrk="1" latinLnBrk="0" hangingPunct="1">
              <a:buNone/>
              <a:defRPr sz="1600" kern="1200">
                <a:solidFill>
                  <a:schemeClr val="tx1">
                    <a:tint val="75000"/>
                  </a:schemeClr>
                </a:solidFill>
                <a:latin typeface="+mn-lt"/>
                <a:ea typeface="+mn-ea"/>
                <a:cs typeface="+mn-cs"/>
              </a:defRPr>
            </a:lvl4pPr>
            <a:lvl5pPr marL="1828800" indent="0" algn="l" defTabSz="914400" rtl="0" eaLnBrk="1" latinLnBrk="0" hangingPunct="1">
              <a:buNone/>
              <a:defRPr sz="1600" kern="1200">
                <a:solidFill>
                  <a:schemeClr val="tx1">
                    <a:tint val="75000"/>
                  </a:schemeClr>
                </a:solidFill>
                <a:latin typeface="+mn-lt"/>
                <a:ea typeface="+mn-ea"/>
                <a:cs typeface="+mn-cs"/>
              </a:defRPr>
            </a:lvl5pPr>
            <a:lvl6pPr marL="2286000" indent="0" algn="l" defTabSz="914400" rtl="0" eaLnBrk="1" latinLnBrk="0" hangingPunct="1">
              <a:buNone/>
              <a:defRPr sz="1600" kern="1200">
                <a:solidFill>
                  <a:schemeClr val="tx1">
                    <a:tint val="75000"/>
                  </a:schemeClr>
                </a:solidFill>
                <a:latin typeface="+mn-lt"/>
                <a:ea typeface="+mn-ea"/>
                <a:cs typeface="+mn-cs"/>
              </a:defRPr>
            </a:lvl6pPr>
            <a:lvl7pPr marL="2743200" indent="0" algn="l" defTabSz="914400" rtl="0" eaLnBrk="1" latinLnBrk="0" hangingPunct="1">
              <a:buNone/>
              <a:defRPr sz="1600" kern="1200">
                <a:solidFill>
                  <a:schemeClr val="tx1">
                    <a:tint val="75000"/>
                  </a:schemeClr>
                </a:solidFill>
                <a:latin typeface="+mn-lt"/>
                <a:ea typeface="+mn-ea"/>
                <a:cs typeface="+mn-cs"/>
              </a:defRPr>
            </a:lvl7pPr>
            <a:lvl8pPr marL="3200400" indent="0" algn="l" defTabSz="914400" rtl="0" eaLnBrk="1" latinLnBrk="0" hangingPunct="1">
              <a:buNone/>
              <a:defRPr sz="1600" kern="1200">
                <a:solidFill>
                  <a:schemeClr val="tx1">
                    <a:tint val="75000"/>
                  </a:schemeClr>
                </a:solidFill>
                <a:latin typeface="+mn-lt"/>
                <a:ea typeface="+mn-ea"/>
                <a:cs typeface="+mn-cs"/>
              </a:defRPr>
            </a:lvl8pPr>
            <a:lvl9pPr marL="3657600" indent="0" algn="l" defTabSz="914400" rtl="0" eaLnBrk="1" latinLnBrk="0" hangingPunct="1">
              <a:buNone/>
              <a:defRPr sz="1600" kern="1200">
                <a:solidFill>
                  <a:schemeClr val="tx1">
                    <a:tint val="75000"/>
                  </a:schemeClr>
                </a:solidFill>
                <a:latin typeface="+mn-lt"/>
                <a:ea typeface="+mn-ea"/>
                <a:cs typeface="+mn-cs"/>
              </a:defRPr>
            </a:lvl9pPr>
          </a:lstStyle>
          <a:p>
            <a:r>
              <a:rPr lang="en-US" altLang="zh-CN" sz="3600" dirty="0">
                <a:solidFill>
                  <a:schemeClr val="tx1"/>
                </a:solidFill>
              </a:rPr>
              <a:t>2019 Xamarin</a:t>
            </a:r>
            <a:r>
              <a:rPr lang="zh-CN" altLang="en-US" sz="3600" dirty="0">
                <a:solidFill>
                  <a:schemeClr val="tx1"/>
                </a:solidFill>
              </a:rPr>
              <a:t>移动跨平台技术</a:t>
            </a:r>
            <a:r>
              <a:rPr lang="zh-CN" altLang="en-US" sz="3600" b="0" dirty="0">
                <a:solidFill>
                  <a:schemeClr val="tx1"/>
                </a:solidFill>
              </a:rPr>
              <a:t>中国峰会</a:t>
            </a:r>
            <a:endParaRPr lang="zh-CN" altLang="en-US" sz="4000" b="0" dirty="0">
              <a:solidFill>
                <a:schemeClr val="tx1"/>
              </a:solidFill>
            </a:endParaRPr>
          </a:p>
        </p:txBody>
      </p:sp>
      <p:pic>
        <p:nvPicPr>
          <p:cNvPr id="10" name="图片 9">
            <a:extLst>
              <a:ext uri="{FF2B5EF4-FFF2-40B4-BE49-F238E27FC236}">
                <a16:creationId xmlns:a16="http://schemas.microsoft.com/office/drawing/2014/main" id="{2E090B61-01FA-484C-88AE-DA4F1598B89E}"/>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1800600" y="11853168"/>
            <a:ext cx="1834716" cy="1834716"/>
          </a:xfrm>
          <a:prstGeom prst="rect">
            <a:avLst/>
          </a:prstGeom>
        </p:spPr>
      </p:pic>
    </p:spTree>
    <p:extLst>
      <p:ext uri="{BB962C8B-B14F-4D97-AF65-F5344CB8AC3E}">
        <p14:creationId xmlns:p14="http://schemas.microsoft.com/office/powerpoint/2010/main" val="21322304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4D5BC43-50E2-4012-B00F-6789B4A1574D}"/>
              </a:ext>
            </a:extLst>
          </p:cNvPr>
          <p:cNvSpPr/>
          <p:nvPr userDrawn="1"/>
        </p:nvSpPr>
        <p:spPr>
          <a:xfrm>
            <a:off x="1299193" y="484186"/>
            <a:ext cx="293082" cy="1046440"/>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a:p>
        </p:txBody>
      </p:sp>
      <p:grpSp>
        <p:nvGrpSpPr>
          <p:cNvPr id="6" name="Sidebar">
            <a:extLst>
              <a:ext uri="{FF2B5EF4-FFF2-40B4-BE49-F238E27FC236}">
                <a16:creationId xmlns:a16="http://schemas.microsoft.com/office/drawing/2014/main" id="{39FBA452-B3A6-480D-B843-46B2FA70153D}"/>
              </a:ext>
            </a:extLst>
          </p:cNvPr>
          <p:cNvGrpSpPr/>
          <p:nvPr userDrawn="1"/>
        </p:nvGrpSpPr>
        <p:grpSpPr>
          <a:xfrm>
            <a:off x="1" y="0"/>
            <a:ext cx="8934450" cy="13716000"/>
            <a:chOff x="0" y="0"/>
            <a:chExt cx="4467225" cy="6858000"/>
          </a:xfrm>
        </p:grpSpPr>
        <p:sp>
          <p:nvSpPr>
            <p:cNvPr id="7" name="Background">
              <a:extLst>
                <a:ext uri="{FF2B5EF4-FFF2-40B4-BE49-F238E27FC236}">
                  <a16:creationId xmlns:a16="http://schemas.microsoft.com/office/drawing/2014/main" id="{D082CC6A-7C3A-4EB1-B28B-91BDD96B1120}"/>
                </a:ext>
              </a:extLst>
            </p:cNvPr>
            <p:cNvSpPr>
              <a:spLocks/>
            </p:cNvSpPr>
            <p:nvPr/>
          </p:nvSpPr>
          <p:spPr bwMode="auto">
            <a:xfrm>
              <a:off x="0" y="0"/>
              <a:ext cx="4467225" cy="6858000"/>
            </a:xfrm>
            <a:custGeom>
              <a:avLst/>
              <a:gdLst>
                <a:gd name="T0" fmla="*/ 0 w 6278"/>
                <a:gd name="T1" fmla="*/ 0 h 9600"/>
                <a:gd name="T2" fmla="*/ 5611 w 6278"/>
                <a:gd name="T3" fmla="*/ 0 h 9600"/>
                <a:gd name="T4" fmla="*/ 6278 w 6278"/>
                <a:gd name="T5" fmla="*/ 9600 h 9600"/>
                <a:gd name="T6" fmla="*/ 0 w 6278"/>
                <a:gd name="T7" fmla="*/ 9600 h 9600"/>
                <a:gd name="T8" fmla="*/ 0 w 6278"/>
                <a:gd name="T9" fmla="*/ 0 h 9600"/>
              </a:gdLst>
              <a:ahLst/>
              <a:cxnLst>
                <a:cxn ang="0">
                  <a:pos x="T0" y="T1"/>
                </a:cxn>
                <a:cxn ang="0">
                  <a:pos x="T2" y="T3"/>
                </a:cxn>
                <a:cxn ang="0">
                  <a:pos x="T4" y="T5"/>
                </a:cxn>
                <a:cxn ang="0">
                  <a:pos x="T6" y="T7"/>
                </a:cxn>
                <a:cxn ang="0">
                  <a:pos x="T8" y="T9"/>
                </a:cxn>
              </a:cxnLst>
              <a:rect l="0" t="0" r="r" b="b"/>
              <a:pathLst>
                <a:path w="6278" h="9600">
                  <a:moveTo>
                    <a:pt x="0" y="0"/>
                  </a:moveTo>
                  <a:lnTo>
                    <a:pt x="5611" y="0"/>
                  </a:lnTo>
                  <a:lnTo>
                    <a:pt x="6278" y="9600"/>
                  </a:lnTo>
                  <a:lnTo>
                    <a:pt x="0" y="9600"/>
                  </a:lnTo>
                  <a:lnTo>
                    <a:pt x="0" y="0"/>
                  </a:lnTo>
                  <a:close/>
                </a:path>
              </a:pathLst>
            </a:custGeom>
            <a:solidFill>
              <a:srgbClr val="3498DB"/>
            </a:solidFill>
            <a:ln>
              <a:noFill/>
            </a:ln>
            <a:effectLst>
              <a:outerShdw blurRad="50800" dist="25400" algn="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a:solidFill>
                  <a:schemeClr val="lt1"/>
                </a:solidFill>
              </a:endParaRPr>
            </a:p>
          </p:txBody>
        </p:sp>
        <p:grpSp>
          <p:nvGrpSpPr>
            <p:cNvPr id="9" name="Polygons">
              <a:extLst>
                <a:ext uri="{FF2B5EF4-FFF2-40B4-BE49-F238E27FC236}">
                  <a16:creationId xmlns:a16="http://schemas.microsoft.com/office/drawing/2014/main" id="{91CC98E0-FFC5-4B9C-8B50-BEECDE8F6A29}"/>
                </a:ext>
              </a:extLst>
            </p:cNvPr>
            <p:cNvGrpSpPr/>
            <p:nvPr/>
          </p:nvGrpSpPr>
          <p:grpSpPr>
            <a:xfrm>
              <a:off x="0" y="635915"/>
              <a:ext cx="4467225" cy="6222085"/>
              <a:chOff x="0" y="635915"/>
              <a:chExt cx="4467225" cy="6222085"/>
            </a:xfrm>
            <a:solidFill>
              <a:srgbClr val="000000">
                <a:alpha val="2000"/>
              </a:srgbClr>
            </a:solidFill>
          </p:grpSpPr>
          <p:sp>
            <p:nvSpPr>
              <p:cNvPr id="17" name="Polygon">
                <a:extLst>
                  <a:ext uri="{FF2B5EF4-FFF2-40B4-BE49-F238E27FC236}">
                    <a16:creationId xmlns:a16="http://schemas.microsoft.com/office/drawing/2014/main" id="{9FB96176-8B18-4C65-B8F8-79C66E883438}"/>
                  </a:ext>
                </a:extLst>
              </p:cNvPr>
              <p:cNvSpPr>
                <a:spLocks/>
              </p:cNvSpPr>
              <p:nvPr/>
            </p:nvSpPr>
            <p:spPr bwMode="auto">
              <a:xfrm>
                <a:off x="0" y="4770159"/>
                <a:ext cx="2397125" cy="1467864"/>
              </a:xfrm>
              <a:custGeom>
                <a:avLst/>
                <a:gdLst>
                  <a:gd name="T0" fmla="*/ 532 w 1510"/>
                  <a:gd name="T1" fmla="*/ 0 h 921"/>
                  <a:gd name="T2" fmla="*/ 0 w 1510"/>
                  <a:gd name="T3" fmla="*/ 296 h 921"/>
                  <a:gd name="T4" fmla="*/ 0 w 1510"/>
                  <a:gd name="T5" fmla="*/ 881 h 921"/>
                  <a:gd name="T6" fmla="*/ 1510 w 1510"/>
                  <a:gd name="T7" fmla="*/ 921 h 921"/>
                  <a:gd name="T8" fmla="*/ 532 w 1510"/>
                  <a:gd name="T9" fmla="*/ 0 h 921"/>
                </a:gdLst>
                <a:ahLst/>
                <a:cxnLst>
                  <a:cxn ang="0">
                    <a:pos x="T0" y="T1"/>
                  </a:cxn>
                  <a:cxn ang="0">
                    <a:pos x="T2" y="T3"/>
                  </a:cxn>
                  <a:cxn ang="0">
                    <a:pos x="T4" y="T5"/>
                  </a:cxn>
                  <a:cxn ang="0">
                    <a:pos x="T6" y="T7"/>
                  </a:cxn>
                  <a:cxn ang="0">
                    <a:pos x="T8" y="T9"/>
                  </a:cxn>
                </a:cxnLst>
                <a:rect l="0" t="0" r="r" b="b"/>
                <a:pathLst>
                  <a:path w="1510" h="921">
                    <a:moveTo>
                      <a:pt x="532" y="0"/>
                    </a:moveTo>
                    <a:lnTo>
                      <a:pt x="0" y="296"/>
                    </a:lnTo>
                    <a:lnTo>
                      <a:pt x="0" y="881"/>
                    </a:lnTo>
                    <a:lnTo>
                      <a:pt x="1510" y="921"/>
                    </a:lnTo>
                    <a:lnTo>
                      <a:pt x="5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000"/>
              </a:p>
            </p:txBody>
          </p:sp>
          <p:sp>
            <p:nvSpPr>
              <p:cNvPr id="18" name="Polygon">
                <a:extLst>
                  <a:ext uri="{FF2B5EF4-FFF2-40B4-BE49-F238E27FC236}">
                    <a16:creationId xmlns:a16="http://schemas.microsoft.com/office/drawing/2014/main" id="{7914DB7B-FD4F-43E9-855C-0331E47AA6C3}"/>
                  </a:ext>
                </a:extLst>
              </p:cNvPr>
              <p:cNvSpPr>
                <a:spLocks/>
              </p:cNvSpPr>
              <p:nvPr/>
            </p:nvSpPr>
            <p:spPr bwMode="auto">
              <a:xfrm>
                <a:off x="2190750" y="6238022"/>
                <a:ext cx="1546225" cy="619978"/>
              </a:xfrm>
              <a:custGeom>
                <a:avLst/>
                <a:gdLst>
                  <a:gd name="T0" fmla="*/ 289 w 2173"/>
                  <a:gd name="T1" fmla="*/ 0 h 869"/>
                  <a:gd name="T2" fmla="*/ 0 w 2173"/>
                  <a:gd name="T3" fmla="*/ 869 h 869"/>
                  <a:gd name="T4" fmla="*/ 2173 w 2173"/>
                  <a:gd name="T5" fmla="*/ 869 h 869"/>
                  <a:gd name="T6" fmla="*/ 289 w 2173"/>
                  <a:gd name="T7" fmla="*/ 0 h 869"/>
                </a:gdLst>
                <a:ahLst/>
                <a:cxnLst>
                  <a:cxn ang="0">
                    <a:pos x="T0" y="T1"/>
                  </a:cxn>
                  <a:cxn ang="0">
                    <a:pos x="T2" y="T3"/>
                  </a:cxn>
                  <a:cxn ang="0">
                    <a:pos x="T4" y="T5"/>
                  </a:cxn>
                  <a:cxn ang="0">
                    <a:pos x="T6" y="T7"/>
                  </a:cxn>
                </a:cxnLst>
                <a:rect l="0" t="0" r="r" b="b"/>
                <a:pathLst>
                  <a:path w="2173" h="869">
                    <a:moveTo>
                      <a:pt x="289" y="0"/>
                    </a:moveTo>
                    <a:lnTo>
                      <a:pt x="0" y="869"/>
                    </a:lnTo>
                    <a:lnTo>
                      <a:pt x="2173" y="869"/>
                    </a:lnTo>
                    <a:lnTo>
                      <a:pt x="28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000"/>
              </a:p>
            </p:txBody>
          </p:sp>
          <p:sp>
            <p:nvSpPr>
              <p:cNvPr id="19" name="Polygon">
                <a:extLst>
                  <a:ext uri="{FF2B5EF4-FFF2-40B4-BE49-F238E27FC236}">
                    <a16:creationId xmlns:a16="http://schemas.microsoft.com/office/drawing/2014/main" id="{CB8B3CF2-F97C-4C23-BE42-2EE1D14C3473}"/>
                  </a:ext>
                </a:extLst>
              </p:cNvPr>
              <p:cNvSpPr>
                <a:spLocks/>
              </p:cNvSpPr>
              <p:nvPr/>
            </p:nvSpPr>
            <p:spPr bwMode="auto">
              <a:xfrm>
                <a:off x="0" y="6489838"/>
                <a:ext cx="1636713" cy="368162"/>
              </a:xfrm>
              <a:custGeom>
                <a:avLst/>
                <a:gdLst>
                  <a:gd name="T0" fmla="*/ 0 w 1031"/>
                  <a:gd name="T1" fmla="*/ 0 h 231"/>
                  <a:gd name="T2" fmla="*/ 0 w 1031"/>
                  <a:gd name="T3" fmla="*/ 231 h 231"/>
                  <a:gd name="T4" fmla="*/ 1031 w 1031"/>
                  <a:gd name="T5" fmla="*/ 231 h 231"/>
                  <a:gd name="T6" fmla="*/ 0 w 1031"/>
                  <a:gd name="T7" fmla="*/ 0 h 231"/>
                </a:gdLst>
                <a:ahLst/>
                <a:cxnLst>
                  <a:cxn ang="0">
                    <a:pos x="T0" y="T1"/>
                  </a:cxn>
                  <a:cxn ang="0">
                    <a:pos x="T2" y="T3"/>
                  </a:cxn>
                  <a:cxn ang="0">
                    <a:pos x="T4" y="T5"/>
                  </a:cxn>
                  <a:cxn ang="0">
                    <a:pos x="T6" y="T7"/>
                  </a:cxn>
                </a:cxnLst>
                <a:rect l="0" t="0" r="r" b="b"/>
                <a:pathLst>
                  <a:path w="1031" h="231">
                    <a:moveTo>
                      <a:pt x="0" y="0"/>
                    </a:moveTo>
                    <a:lnTo>
                      <a:pt x="0" y="231"/>
                    </a:lnTo>
                    <a:lnTo>
                      <a:pt x="1031" y="231"/>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000"/>
              </a:p>
            </p:txBody>
          </p:sp>
          <p:sp>
            <p:nvSpPr>
              <p:cNvPr id="20" name="Polygon">
                <a:extLst>
                  <a:ext uri="{FF2B5EF4-FFF2-40B4-BE49-F238E27FC236}">
                    <a16:creationId xmlns:a16="http://schemas.microsoft.com/office/drawing/2014/main" id="{B0A78DEA-85A3-4BC7-9165-78AD495CBBB9}"/>
                  </a:ext>
                </a:extLst>
              </p:cNvPr>
              <p:cNvSpPr>
                <a:spLocks/>
              </p:cNvSpPr>
              <p:nvPr/>
            </p:nvSpPr>
            <p:spPr bwMode="auto">
              <a:xfrm>
                <a:off x="4054475" y="6590246"/>
                <a:ext cx="412750" cy="267754"/>
              </a:xfrm>
              <a:custGeom>
                <a:avLst/>
                <a:gdLst>
                  <a:gd name="T0" fmla="*/ 248 w 260"/>
                  <a:gd name="T1" fmla="*/ 0 h 168"/>
                  <a:gd name="T2" fmla="*/ 0 w 260"/>
                  <a:gd name="T3" fmla="*/ 168 h 168"/>
                  <a:gd name="T4" fmla="*/ 260 w 260"/>
                  <a:gd name="T5" fmla="*/ 168 h 168"/>
                  <a:gd name="T6" fmla="*/ 248 w 260"/>
                  <a:gd name="T7" fmla="*/ 0 h 168"/>
                </a:gdLst>
                <a:ahLst/>
                <a:cxnLst>
                  <a:cxn ang="0">
                    <a:pos x="T0" y="T1"/>
                  </a:cxn>
                  <a:cxn ang="0">
                    <a:pos x="T2" y="T3"/>
                  </a:cxn>
                  <a:cxn ang="0">
                    <a:pos x="T4" y="T5"/>
                  </a:cxn>
                  <a:cxn ang="0">
                    <a:pos x="T6" y="T7"/>
                  </a:cxn>
                </a:cxnLst>
                <a:rect l="0" t="0" r="r" b="b"/>
                <a:pathLst>
                  <a:path w="260" h="168">
                    <a:moveTo>
                      <a:pt x="248" y="0"/>
                    </a:moveTo>
                    <a:lnTo>
                      <a:pt x="0" y="168"/>
                    </a:lnTo>
                    <a:lnTo>
                      <a:pt x="260" y="168"/>
                    </a:lnTo>
                    <a:lnTo>
                      <a:pt x="2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000"/>
              </a:p>
            </p:txBody>
          </p:sp>
          <p:sp>
            <p:nvSpPr>
              <p:cNvPr id="21" name="Polygon">
                <a:extLst>
                  <a:ext uri="{FF2B5EF4-FFF2-40B4-BE49-F238E27FC236}">
                    <a16:creationId xmlns:a16="http://schemas.microsoft.com/office/drawing/2014/main" id="{647D74C5-69FA-4D8B-802D-6A10A892D2B4}"/>
                  </a:ext>
                </a:extLst>
              </p:cNvPr>
              <p:cNvSpPr>
                <a:spLocks/>
              </p:cNvSpPr>
              <p:nvPr/>
            </p:nvSpPr>
            <p:spPr bwMode="auto">
              <a:xfrm>
                <a:off x="2397125" y="2988322"/>
                <a:ext cx="1993900" cy="3249701"/>
              </a:xfrm>
              <a:custGeom>
                <a:avLst/>
                <a:gdLst>
                  <a:gd name="T0" fmla="*/ 709 w 1256"/>
                  <a:gd name="T1" fmla="*/ 0 h 2039"/>
                  <a:gd name="T2" fmla="*/ 0 w 1256"/>
                  <a:gd name="T3" fmla="*/ 2039 h 2039"/>
                  <a:gd name="T4" fmla="*/ 1256 w 1256"/>
                  <a:gd name="T5" fmla="*/ 1741 h 2039"/>
                  <a:gd name="T6" fmla="*/ 1161 w 1256"/>
                  <a:gd name="T7" fmla="*/ 370 h 2039"/>
                  <a:gd name="T8" fmla="*/ 709 w 1256"/>
                  <a:gd name="T9" fmla="*/ 0 h 2039"/>
                </a:gdLst>
                <a:ahLst/>
                <a:cxnLst>
                  <a:cxn ang="0">
                    <a:pos x="T0" y="T1"/>
                  </a:cxn>
                  <a:cxn ang="0">
                    <a:pos x="T2" y="T3"/>
                  </a:cxn>
                  <a:cxn ang="0">
                    <a:pos x="T4" y="T5"/>
                  </a:cxn>
                  <a:cxn ang="0">
                    <a:pos x="T6" y="T7"/>
                  </a:cxn>
                  <a:cxn ang="0">
                    <a:pos x="T8" y="T9"/>
                  </a:cxn>
                </a:cxnLst>
                <a:rect l="0" t="0" r="r" b="b"/>
                <a:pathLst>
                  <a:path w="1256" h="2039">
                    <a:moveTo>
                      <a:pt x="709" y="0"/>
                    </a:moveTo>
                    <a:lnTo>
                      <a:pt x="0" y="2039"/>
                    </a:lnTo>
                    <a:lnTo>
                      <a:pt x="1256" y="1741"/>
                    </a:lnTo>
                    <a:lnTo>
                      <a:pt x="1161" y="370"/>
                    </a:lnTo>
                    <a:lnTo>
                      <a:pt x="70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000" dirty="0"/>
              </a:p>
            </p:txBody>
          </p:sp>
          <p:sp>
            <p:nvSpPr>
              <p:cNvPr id="22" name="Polygon">
                <a:extLst>
                  <a:ext uri="{FF2B5EF4-FFF2-40B4-BE49-F238E27FC236}">
                    <a16:creationId xmlns:a16="http://schemas.microsoft.com/office/drawing/2014/main" id="{0E02ED57-A479-408D-9408-61E3FFCC58CE}"/>
                  </a:ext>
                </a:extLst>
              </p:cNvPr>
              <p:cNvSpPr>
                <a:spLocks/>
              </p:cNvSpPr>
              <p:nvPr/>
            </p:nvSpPr>
            <p:spPr bwMode="auto">
              <a:xfrm>
                <a:off x="0" y="635915"/>
                <a:ext cx="1606550" cy="4139026"/>
              </a:xfrm>
              <a:custGeom>
                <a:avLst/>
                <a:gdLst>
                  <a:gd name="T0" fmla="*/ 0 w 2258"/>
                  <a:gd name="T1" fmla="*/ 0 h 5794"/>
                  <a:gd name="T2" fmla="*/ 0 w 2258"/>
                  <a:gd name="T3" fmla="*/ 1882 h 5794"/>
                  <a:gd name="T4" fmla="*/ 1195 w 2258"/>
                  <a:gd name="T5" fmla="*/ 5794 h 5794"/>
                  <a:gd name="T6" fmla="*/ 2258 w 2258"/>
                  <a:gd name="T7" fmla="*/ 1488 h 5794"/>
                  <a:gd name="T8" fmla="*/ 0 w 2258"/>
                  <a:gd name="T9" fmla="*/ 0 h 5794"/>
                </a:gdLst>
                <a:ahLst/>
                <a:cxnLst>
                  <a:cxn ang="0">
                    <a:pos x="T0" y="T1"/>
                  </a:cxn>
                  <a:cxn ang="0">
                    <a:pos x="T2" y="T3"/>
                  </a:cxn>
                  <a:cxn ang="0">
                    <a:pos x="T4" y="T5"/>
                  </a:cxn>
                  <a:cxn ang="0">
                    <a:pos x="T6" y="T7"/>
                  </a:cxn>
                  <a:cxn ang="0">
                    <a:pos x="T8" y="T9"/>
                  </a:cxn>
                </a:cxnLst>
                <a:rect l="0" t="0" r="r" b="b"/>
                <a:pathLst>
                  <a:path w="2258" h="5794">
                    <a:moveTo>
                      <a:pt x="0" y="0"/>
                    </a:moveTo>
                    <a:lnTo>
                      <a:pt x="0" y="1882"/>
                    </a:lnTo>
                    <a:lnTo>
                      <a:pt x="1195" y="5794"/>
                    </a:lnTo>
                    <a:lnTo>
                      <a:pt x="2258" y="1488"/>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000"/>
              </a:p>
            </p:txBody>
          </p:sp>
          <p:sp>
            <p:nvSpPr>
              <p:cNvPr id="23" name="Polygon">
                <a:extLst>
                  <a:ext uri="{FF2B5EF4-FFF2-40B4-BE49-F238E27FC236}">
                    <a16:creationId xmlns:a16="http://schemas.microsoft.com/office/drawing/2014/main" id="{D40B288F-D005-46AD-96AF-694DC73EBE4B}"/>
                  </a:ext>
                </a:extLst>
              </p:cNvPr>
              <p:cNvSpPr>
                <a:spLocks/>
              </p:cNvSpPr>
              <p:nvPr/>
            </p:nvSpPr>
            <p:spPr bwMode="auto">
              <a:xfrm>
                <a:off x="3522663" y="1947589"/>
                <a:ext cx="674688" cy="1040733"/>
              </a:xfrm>
              <a:custGeom>
                <a:avLst/>
                <a:gdLst>
                  <a:gd name="T0" fmla="*/ 381 w 425"/>
                  <a:gd name="T1" fmla="*/ 0 h 653"/>
                  <a:gd name="T2" fmla="*/ 0 w 425"/>
                  <a:gd name="T3" fmla="*/ 653 h 653"/>
                  <a:gd name="T4" fmla="*/ 425 w 425"/>
                  <a:gd name="T5" fmla="*/ 632 h 653"/>
                  <a:gd name="T6" fmla="*/ 381 w 425"/>
                  <a:gd name="T7" fmla="*/ 0 h 653"/>
                </a:gdLst>
                <a:ahLst/>
                <a:cxnLst>
                  <a:cxn ang="0">
                    <a:pos x="T0" y="T1"/>
                  </a:cxn>
                  <a:cxn ang="0">
                    <a:pos x="T2" y="T3"/>
                  </a:cxn>
                  <a:cxn ang="0">
                    <a:pos x="T4" y="T5"/>
                  </a:cxn>
                  <a:cxn ang="0">
                    <a:pos x="T6" y="T7"/>
                  </a:cxn>
                </a:cxnLst>
                <a:rect l="0" t="0" r="r" b="b"/>
                <a:pathLst>
                  <a:path w="425" h="653">
                    <a:moveTo>
                      <a:pt x="381" y="0"/>
                    </a:moveTo>
                    <a:lnTo>
                      <a:pt x="0" y="653"/>
                    </a:lnTo>
                    <a:lnTo>
                      <a:pt x="425" y="632"/>
                    </a:lnTo>
                    <a:lnTo>
                      <a:pt x="38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000"/>
              </a:p>
            </p:txBody>
          </p:sp>
        </p:grpSp>
        <p:grpSp>
          <p:nvGrpSpPr>
            <p:cNvPr id="11" name="Polygons">
              <a:extLst>
                <a:ext uri="{FF2B5EF4-FFF2-40B4-BE49-F238E27FC236}">
                  <a16:creationId xmlns:a16="http://schemas.microsoft.com/office/drawing/2014/main" id="{AD29A981-4E83-41C1-8FD5-A78473DCC15B}"/>
                </a:ext>
              </a:extLst>
            </p:cNvPr>
            <p:cNvGrpSpPr/>
            <p:nvPr/>
          </p:nvGrpSpPr>
          <p:grpSpPr>
            <a:xfrm>
              <a:off x="0" y="0"/>
              <a:ext cx="4240213" cy="5241915"/>
              <a:chOff x="0" y="0"/>
              <a:chExt cx="4240213" cy="5241915"/>
            </a:xfrm>
            <a:solidFill>
              <a:srgbClr val="FFFFFF">
                <a:alpha val="2000"/>
              </a:srgbClr>
            </a:solidFill>
          </p:grpSpPr>
          <p:sp>
            <p:nvSpPr>
              <p:cNvPr id="12" name="Polygon">
                <a:extLst>
                  <a:ext uri="{FF2B5EF4-FFF2-40B4-BE49-F238E27FC236}">
                    <a16:creationId xmlns:a16="http://schemas.microsoft.com/office/drawing/2014/main" id="{CB6A733E-B58F-48A8-8268-CABB17437BA2}"/>
                  </a:ext>
                </a:extLst>
              </p:cNvPr>
              <p:cNvSpPr>
                <a:spLocks/>
              </p:cNvSpPr>
              <p:nvPr/>
            </p:nvSpPr>
            <p:spPr bwMode="auto">
              <a:xfrm>
                <a:off x="3522663" y="2954853"/>
                <a:ext cx="717550" cy="623165"/>
              </a:xfrm>
              <a:custGeom>
                <a:avLst/>
                <a:gdLst>
                  <a:gd name="T0" fmla="*/ 425 w 452"/>
                  <a:gd name="T1" fmla="*/ 0 h 391"/>
                  <a:gd name="T2" fmla="*/ 0 w 452"/>
                  <a:gd name="T3" fmla="*/ 21 h 391"/>
                  <a:gd name="T4" fmla="*/ 452 w 452"/>
                  <a:gd name="T5" fmla="*/ 391 h 391"/>
                  <a:gd name="T6" fmla="*/ 425 w 452"/>
                  <a:gd name="T7" fmla="*/ 0 h 391"/>
                </a:gdLst>
                <a:ahLst/>
                <a:cxnLst>
                  <a:cxn ang="0">
                    <a:pos x="T0" y="T1"/>
                  </a:cxn>
                  <a:cxn ang="0">
                    <a:pos x="T2" y="T3"/>
                  </a:cxn>
                  <a:cxn ang="0">
                    <a:pos x="T4" y="T5"/>
                  </a:cxn>
                  <a:cxn ang="0">
                    <a:pos x="T6" y="T7"/>
                  </a:cxn>
                </a:cxnLst>
                <a:rect l="0" t="0" r="r" b="b"/>
                <a:pathLst>
                  <a:path w="452" h="391">
                    <a:moveTo>
                      <a:pt x="425" y="0"/>
                    </a:moveTo>
                    <a:lnTo>
                      <a:pt x="0" y="21"/>
                    </a:lnTo>
                    <a:lnTo>
                      <a:pt x="452" y="391"/>
                    </a:lnTo>
                    <a:lnTo>
                      <a:pt x="4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000"/>
              </a:p>
            </p:txBody>
          </p:sp>
          <p:sp>
            <p:nvSpPr>
              <p:cNvPr id="13" name="Polygon">
                <a:extLst>
                  <a:ext uri="{FF2B5EF4-FFF2-40B4-BE49-F238E27FC236}">
                    <a16:creationId xmlns:a16="http://schemas.microsoft.com/office/drawing/2014/main" id="{723F275F-75FE-4B14-88D1-48BBDC83AAB3}"/>
                  </a:ext>
                </a:extLst>
              </p:cNvPr>
              <p:cNvSpPr>
                <a:spLocks/>
              </p:cNvSpPr>
              <p:nvPr/>
            </p:nvSpPr>
            <p:spPr bwMode="auto">
              <a:xfrm>
                <a:off x="0" y="1979464"/>
                <a:ext cx="850900" cy="3262451"/>
              </a:xfrm>
              <a:custGeom>
                <a:avLst/>
                <a:gdLst>
                  <a:gd name="T0" fmla="*/ 0 w 1195"/>
                  <a:gd name="T1" fmla="*/ 0 h 4566"/>
                  <a:gd name="T2" fmla="*/ 0 w 1195"/>
                  <a:gd name="T3" fmla="*/ 4566 h 4566"/>
                  <a:gd name="T4" fmla="*/ 1188 w 1195"/>
                  <a:gd name="T5" fmla="*/ 3906 h 4566"/>
                  <a:gd name="T6" fmla="*/ 1188 w 1195"/>
                  <a:gd name="T7" fmla="*/ 3906 h 4566"/>
                  <a:gd name="T8" fmla="*/ 1195 w 1195"/>
                  <a:gd name="T9" fmla="*/ 3912 h 4566"/>
                  <a:gd name="T10" fmla="*/ 0 w 1195"/>
                  <a:gd name="T11" fmla="*/ 0 h 4566"/>
                </a:gdLst>
                <a:ahLst/>
                <a:cxnLst>
                  <a:cxn ang="0">
                    <a:pos x="T0" y="T1"/>
                  </a:cxn>
                  <a:cxn ang="0">
                    <a:pos x="T2" y="T3"/>
                  </a:cxn>
                  <a:cxn ang="0">
                    <a:pos x="T4" y="T5"/>
                  </a:cxn>
                  <a:cxn ang="0">
                    <a:pos x="T6" y="T7"/>
                  </a:cxn>
                  <a:cxn ang="0">
                    <a:pos x="T8" y="T9"/>
                  </a:cxn>
                  <a:cxn ang="0">
                    <a:pos x="T10" y="T11"/>
                  </a:cxn>
                </a:cxnLst>
                <a:rect l="0" t="0" r="r" b="b"/>
                <a:pathLst>
                  <a:path w="1195" h="4566">
                    <a:moveTo>
                      <a:pt x="0" y="0"/>
                    </a:moveTo>
                    <a:lnTo>
                      <a:pt x="0" y="4566"/>
                    </a:lnTo>
                    <a:lnTo>
                      <a:pt x="1188" y="3906"/>
                    </a:lnTo>
                    <a:lnTo>
                      <a:pt x="1188" y="3906"/>
                    </a:lnTo>
                    <a:lnTo>
                      <a:pt x="1195" y="3912"/>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000"/>
              </a:p>
            </p:txBody>
          </p:sp>
          <p:sp>
            <p:nvSpPr>
              <p:cNvPr id="15" name="Polygon">
                <a:extLst>
                  <a:ext uri="{FF2B5EF4-FFF2-40B4-BE49-F238E27FC236}">
                    <a16:creationId xmlns:a16="http://schemas.microsoft.com/office/drawing/2014/main" id="{7FB259A0-F399-47D1-8168-F126911E9AD7}"/>
                  </a:ext>
                </a:extLst>
              </p:cNvPr>
              <p:cNvSpPr>
                <a:spLocks/>
              </p:cNvSpPr>
              <p:nvPr/>
            </p:nvSpPr>
            <p:spPr bwMode="auto">
              <a:xfrm>
                <a:off x="849313" y="1698961"/>
                <a:ext cx="2673350" cy="3075979"/>
              </a:xfrm>
              <a:custGeom>
                <a:avLst/>
                <a:gdLst>
                  <a:gd name="T0" fmla="*/ 0 w 3758"/>
                  <a:gd name="T1" fmla="*/ 4306 h 4306"/>
                  <a:gd name="T2" fmla="*/ 3758 w 3758"/>
                  <a:gd name="T3" fmla="*/ 1805 h 4306"/>
                  <a:gd name="T4" fmla="*/ 1064 w 3758"/>
                  <a:gd name="T5" fmla="*/ 0 h 4306"/>
                </a:gdLst>
                <a:ahLst/>
                <a:cxnLst>
                  <a:cxn ang="0">
                    <a:pos x="T0" y="T1"/>
                  </a:cxn>
                  <a:cxn ang="0">
                    <a:pos x="T2" y="T3"/>
                  </a:cxn>
                  <a:cxn ang="0">
                    <a:pos x="T4" y="T5"/>
                  </a:cxn>
                </a:cxnLst>
                <a:rect l="0" t="0" r="r" b="b"/>
                <a:pathLst>
                  <a:path w="3758" h="4306">
                    <a:moveTo>
                      <a:pt x="0" y="4306"/>
                    </a:moveTo>
                    <a:lnTo>
                      <a:pt x="3758" y="1805"/>
                    </a:lnTo>
                    <a:lnTo>
                      <a:pt x="1064"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000"/>
              </a:p>
            </p:txBody>
          </p:sp>
          <p:sp>
            <p:nvSpPr>
              <p:cNvPr id="16" name="Polygon">
                <a:extLst>
                  <a:ext uri="{FF2B5EF4-FFF2-40B4-BE49-F238E27FC236}">
                    <a16:creationId xmlns:a16="http://schemas.microsoft.com/office/drawing/2014/main" id="{A25313CB-9C61-4C93-86AA-6ED449611B74}"/>
                  </a:ext>
                </a:extLst>
              </p:cNvPr>
              <p:cNvSpPr>
                <a:spLocks/>
              </p:cNvSpPr>
              <p:nvPr/>
            </p:nvSpPr>
            <p:spPr bwMode="auto">
              <a:xfrm>
                <a:off x="1114425" y="0"/>
                <a:ext cx="2908300" cy="1698961"/>
              </a:xfrm>
              <a:custGeom>
                <a:avLst/>
                <a:gdLst>
                  <a:gd name="T0" fmla="*/ 0 w 1832"/>
                  <a:gd name="T1" fmla="*/ 0 h 1066"/>
                  <a:gd name="T2" fmla="*/ 310 w 1832"/>
                  <a:gd name="T3" fmla="*/ 1066 h 1066"/>
                  <a:gd name="T4" fmla="*/ 1832 w 1832"/>
                  <a:gd name="T5" fmla="*/ 269 h 1066"/>
                  <a:gd name="T6" fmla="*/ 1813 w 1832"/>
                  <a:gd name="T7" fmla="*/ 0 h 1066"/>
                  <a:gd name="T8" fmla="*/ 0 w 1832"/>
                  <a:gd name="T9" fmla="*/ 0 h 1066"/>
                </a:gdLst>
                <a:ahLst/>
                <a:cxnLst>
                  <a:cxn ang="0">
                    <a:pos x="T0" y="T1"/>
                  </a:cxn>
                  <a:cxn ang="0">
                    <a:pos x="T2" y="T3"/>
                  </a:cxn>
                  <a:cxn ang="0">
                    <a:pos x="T4" y="T5"/>
                  </a:cxn>
                  <a:cxn ang="0">
                    <a:pos x="T6" y="T7"/>
                  </a:cxn>
                  <a:cxn ang="0">
                    <a:pos x="T8" y="T9"/>
                  </a:cxn>
                </a:cxnLst>
                <a:rect l="0" t="0" r="r" b="b"/>
                <a:pathLst>
                  <a:path w="1832" h="1066">
                    <a:moveTo>
                      <a:pt x="0" y="0"/>
                    </a:moveTo>
                    <a:lnTo>
                      <a:pt x="310" y="1066"/>
                    </a:lnTo>
                    <a:lnTo>
                      <a:pt x="1832" y="269"/>
                    </a:lnTo>
                    <a:lnTo>
                      <a:pt x="1813"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000"/>
              </a:p>
            </p:txBody>
          </p:sp>
        </p:grpSp>
      </p:grpSp>
      <p:sp>
        <p:nvSpPr>
          <p:cNvPr id="24" name="文本占位符 8">
            <a:extLst>
              <a:ext uri="{FF2B5EF4-FFF2-40B4-BE49-F238E27FC236}">
                <a16:creationId xmlns:a16="http://schemas.microsoft.com/office/drawing/2014/main" id="{0A94D610-76F8-480F-975F-85A9A8C4B7E3}"/>
              </a:ext>
            </a:extLst>
          </p:cNvPr>
          <p:cNvSpPr>
            <a:spLocks noGrp="1"/>
          </p:cNvSpPr>
          <p:nvPr>
            <p:ph type="body" sz="quarter" idx="14" hasCustomPrompt="1"/>
          </p:nvPr>
        </p:nvSpPr>
        <p:spPr>
          <a:xfrm>
            <a:off x="675621" y="4374982"/>
            <a:ext cx="5760310" cy="964856"/>
          </a:xfrm>
        </p:spPr>
        <p:txBody>
          <a:bodyPr>
            <a:noAutofit/>
          </a:bodyPr>
          <a:lstStyle>
            <a:lvl1pPr marL="0" indent="0">
              <a:buNone/>
              <a:defRPr sz="4800">
                <a:solidFill>
                  <a:schemeClr val="bg1"/>
                </a:solidFill>
              </a:defRPr>
            </a:lvl1pPr>
          </a:lstStyle>
          <a:p>
            <a:pPr lvl="0"/>
            <a:r>
              <a:rPr lang="zh-CN" altLang="en-US" dirty="0"/>
              <a:t>在此处添加标题</a:t>
            </a:r>
          </a:p>
        </p:txBody>
      </p:sp>
      <p:sp>
        <p:nvSpPr>
          <p:cNvPr id="25" name="文本占位符 10">
            <a:extLst>
              <a:ext uri="{FF2B5EF4-FFF2-40B4-BE49-F238E27FC236}">
                <a16:creationId xmlns:a16="http://schemas.microsoft.com/office/drawing/2014/main" id="{38AD1FC2-296A-4D07-A3BE-1EB3ABF2E75B}"/>
              </a:ext>
            </a:extLst>
          </p:cNvPr>
          <p:cNvSpPr>
            <a:spLocks noGrp="1"/>
          </p:cNvSpPr>
          <p:nvPr>
            <p:ph type="body" sz="quarter" idx="15" hasCustomPrompt="1"/>
          </p:nvPr>
        </p:nvSpPr>
        <p:spPr>
          <a:xfrm>
            <a:off x="675621" y="5584056"/>
            <a:ext cx="7183278" cy="1158636"/>
          </a:xfrm>
        </p:spPr>
        <p:txBody>
          <a:bodyPr>
            <a:normAutofit/>
          </a:bodyPr>
          <a:lstStyle>
            <a:lvl1pPr marL="0" marR="0" indent="0" algn="l" defTabSz="1828800" rtl="0" eaLnBrk="1" fontAlgn="auto" latinLnBrk="0" hangingPunct="1">
              <a:lnSpc>
                <a:spcPct val="90000"/>
              </a:lnSpc>
              <a:spcBef>
                <a:spcPts val="2000"/>
              </a:spcBef>
              <a:spcAft>
                <a:spcPts val="0"/>
              </a:spcAft>
              <a:buClrTx/>
              <a:buSzTx/>
              <a:buFont typeface="Arial" panose="020B0604020202020204" pitchFamily="34" charset="0"/>
              <a:buNone/>
              <a:tabLst/>
              <a:defRPr sz="3200">
                <a:solidFill>
                  <a:schemeClr val="bg1"/>
                </a:solidFill>
              </a:defRPr>
            </a:lvl1pPr>
          </a:lstStyle>
          <a:p>
            <a:pPr marL="0" marR="0" lvl="0" indent="0" algn="l" defTabSz="1828800" rtl="0" eaLnBrk="1" fontAlgn="auto" latinLnBrk="0" hangingPunct="1">
              <a:lnSpc>
                <a:spcPct val="90000"/>
              </a:lnSpc>
              <a:spcBef>
                <a:spcPts val="2000"/>
              </a:spcBef>
              <a:spcAft>
                <a:spcPts val="0"/>
              </a:spcAft>
              <a:buClrTx/>
              <a:buSzTx/>
              <a:buFont typeface="Arial" panose="020B0604020202020204" pitchFamily="34" charset="0"/>
              <a:buNone/>
              <a:tabLst/>
              <a:defRPr/>
            </a:pPr>
            <a:r>
              <a:rPr lang="zh-CN" altLang="en-US" dirty="0"/>
              <a:t>此处添加文字此处添加文字此处添加文字此处添加文字此处添加文字</a:t>
            </a:r>
            <a:endParaRPr lang="en-US" dirty="0"/>
          </a:p>
          <a:p>
            <a:pPr marL="0" marR="0" lvl="0" indent="0" algn="l" defTabSz="1828800" rtl="0" eaLnBrk="1" fontAlgn="auto" latinLnBrk="0" hangingPunct="1">
              <a:lnSpc>
                <a:spcPct val="90000"/>
              </a:lnSpc>
              <a:spcBef>
                <a:spcPts val="2000"/>
              </a:spcBef>
              <a:spcAft>
                <a:spcPts val="0"/>
              </a:spcAft>
              <a:buClrTx/>
              <a:buSzTx/>
              <a:buFont typeface="Arial" panose="020B0604020202020204" pitchFamily="34" charset="0"/>
              <a:buNone/>
              <a:tabLst/>
              <a:defRPr/>
            </a:pPr>
            <a:endParaRPr lang="en-US" dirty="0"/>
          </a:p>
          <a:p>
            <a:pPr lvl="0"/>
            <a:endParaRPr lang="en-US" dirty="0"/>
          </a:p>
        </p:txBody>
      </p:sp>
      <p:sp>
        <p:nvSpPr>
          <p:cNvPr id="26" name="文本占位符 8">
            <a:extLst>
              <a:ext uri="{FF2B5EF4-FFF2-40B4-BE49-F238E27FC236}">
                <a16:creationId xmlns:a16="http://schemas.microsoft.com/office/drawing/2014/main" id="{324EF661-7331-4F22-9735-BD8558A3A491}"/>
              </a:ext>
            </a:extLst>
          </p:cNvPr>
          <p:cNvSpPr>
            <a:spLocks noGrp="1"/>
          </p:cNvSpPr>
          <p:nvPr>
            <p:ph type="body" sz="quarter" idx="21" hasCustomPrompt="1"/>
          </p:nvPr>
        </p:nvSpPr>
        <p:spPr>
          <a:xfrm>
            <a:off x="719869" y="7743176"/>
            <a:ext cx="5760310" cy="964856"/>
          </a:xfrm>
        </p:spPr>
        <p:txBody>
          <a:bodyPr>
            <a:noAutofit/>
          </a:bodyPr>
          <a:lstStyle>
            <a:lvl1pPr marL="0" indent="0">
              <a:buNone/>
              <a:defRPr sz="4800">
                <a:solidFill>
                  <a:schemeClr val="bg1"/>
                </a:solidFill>
              </a:defRPr>
            </a:lvl1pPr>
          </a:lstStyle>
          <a:p>
            <a:pPr lvl="0"/>
            <a:r>
              <a:rPr lang="zh-CN" altLang="en-US" dirty="0"/>
              <a:t>在此处添加标题</a:t>
            </a:r>
          </a:p>
        </p:txBody>
      </p:sp>
      <p:sp>
        <p:nvSpPr>
          <p:cNvPr id="27" name="文本占位符 10">
            <a:extLst>
              <a:ext uri="{FF2B5EF4-FFF2-40B4-BE49-F238E27FC236}">
                <a16:creationId xmlns:a16="http://schemas.microsoft.com/office/drawing/2014/main" id="{5BD8F2B8-F940-47EA-8032-8ECD326E9B1D}"/>
              </a:ext>
            </a:extLst>
          </p:cNvPr>
          <p:cNvSpPr>
            <a:spLocks noGrp="1"/>
          </p:cNvSpPr>
          <p:nvPr>
            <p:ph type="body" sz="quarter" idx="22" hasCustomPrompt="1"/>
          </p:nvPr>
        </p:nvSpPr>
        <p:spPr>
          <a:xfrm>
            <a:off x="719869" y="8952250"/>
            <a:ext cx="7139030" cy="1158636"/>
          </a:xfrm>
        </p:spPr>
        <p:txBody>
          <a:bodyPr>
            <a:normAutofit/>
          </a:bodyPr>
          <a:lstStyle>
            <a:lvl1pPr marL="0" marR="0" indent="0" algn="l" defTabSz="1828800" rtl="0" eaLnBrk="1" fontAlgn="auto" latinLnBrk="0" hangingPunct="1">
              <a:lnSpc>
                <a:spcPct val="90000"/>
              </a:lnSpc>
              <a:spcBef>
                <a:spcPts val="2000"/>
              </a:spcBef>
              <a:spcAft>
                <a:spcPts val="0"/>
              </a:spcAft>
              <a:buClrTx/>
              <a:buSzTx/>
              <a:buFont typeface="Arial" panose="020B0604020202020204" pitchFamily="34" charset="0"/>
              <a:buNone/>
              <a:tabLst/>
              <a:defRPr sz="3200">
                <a:solidFill>
                  <a:schemeClr val="bg1"/>
                </a:solidFill>
              </a:defRPr>
            </a:lvl1pPr>
          </a:lstStyle>
          <a:p>
            <a:pPr marL="0" marR="0" lvl="0" indent="0" algn="l" defTabSz="1828800" rtl="0" eaLnBrk="1" fontAlgn="auto" latinLnBrk="0" hangingPunct="1">
              <a:lnSpc>
                <a:spcPct val="90000"/>
              </a:lnSpc>
              <a:spcBef>
                <a:spcPts val="2000"/>
              </a:spcBef>
              <a:spcAft>
                <a:spcPts val="0"/>
              </a:spcAft>
              <a:buClrTx/>
              <a:buSzTx/>
              <a:buFont typeface="Arial" panose="020B0604020202020204" pitchFamily="34" charset="0"/>
              <a:buNone/>
              <a:tabLst/>
              <a:defRPr/>
            </a:pPr>
            <a:r>
              <a:rPr lang="zh-CN" altLang="en-US" dirty="0"/>
              <a:t>此处添加文字此处添加文字此处添加文字此处添加文字此处添加文字</a:t>
            </a:r>
            <a:endParaRPr lang="en-US" dirty="0"/>
          </a:p>
          <a:p>
            <a:pPr lvl="0"/>
            <a:endParaRPr lang="en-US" dirty="0"/>
          </a:p>
        </p:txBody>
      </p:sp>
      <p:sp>
        <p:nvSpPr>
          <p:cNvPr id="30" name="图片占位符 2">
            <a:extLst>
              <a:ext uri="{FF2B5EF4-FFF2-40B4-BE49-F238E27FC236}">
                <a16:creationId xmlns:a16="http://schemas.microsoft.com/office/drawing/2014/main" id="{391A830F-EB1A-41FC-86FC-E3ABE11CB813}"/>
              </a:ext>
            </a:extLst>
          </p:cNvPr>
          <p:cNvSpPr>
            <a:spLocks noGrp="1"/>
          </p:cNvSpPr>
          <p:nvPr>
            <p:ph type="pic" sz="quarter" idx="10"/>
          </p:nvPr>
        </p:nvSpPr>
        <p:spPr>
          <a:xfrm>
            <a:off x="10863734" y="2803318"/>
            <a:ext cx="11821640" cy="8229272"/>
          </a:xfrm>
        </p:spPr>
        <p:txBody>
          <a:bodyPr/>
          <a:lstStyle>
            <a:lvl1pPr>
              <a:defRPr>
                <a:solidFill>
                  <a:schemeClr val="tx1"/>
                </a:solidFill>
              </a:defRPr>
            </a:lvl1pPr>
          </a:lstStyle>
          <a:p>
            <a:endParaRPr lang="en-US" dirty="0"/>
          </a:p>
        </p:txBody>
      </p:sp>
      <p:sp>
        <p:nvSpPr>
          <p:cNvPr id="31" name="文本占位符 8">
            <a:extLst>
              <a:ext uri="{FF2B5EF4-FFF2-40B4-BE49-F238E27FC236}">
                <a16:creationId xmlns:a16="http://schemas.microsoft.com/office/drawing/2014/main" id="{93EA1F06-ACE4-47C5-8589-84740C4A605A}"/>
              </a:ext>
            </a:extLst>
          </p:cNvPr>
          <p:cNvSpPr>
            <a:spLocks noGrp="1"/>
          </p:cNvSpPr>
          <p:nvPr>
            <p:ph type="body" sz="quarter" idx="20" hasCustomPrompt="1"/>
          </p:nvPr>
        </p:nvSpPr>
        <p:spPr>
          <a:xfrm>
            <a:off x="653278" y="934638"/>
            <a:ext cx="6392048" cy="1435904"/>
          </a:xfrm>
        </p:spPr>
        <p:txBody>
          <a:bodyPr>
            <a:normAutofit/>
          </a:bodyPr>
          <a:lstStyle>
            <a:lvl1pPr marL="0" indent="0">
              <a:buNone/>
              <a:defRPr sz="8800" b="0">
                <a:solidFill>
                  <a:schemeClr val="bg1"/>
                </a:solidFill>
              </a:defRPr>
            </a:lvl1pPr>
          </a:lstStyle>
          <a:p>
            <a:pPr lvl="0"/>
            <a:r>
              <a:rPr lang="zh-CN" altLang="en-US" dirty="0"/>
              <a:t>标题文字</a:t>
            </a:r>
          </a:p>
        </p:txBody>
      </p:sp>
      <p:sp>
        <p:nvSpPr>
          <p:cNvPr id="32" name="Text Placeholder 2">
            <a:extLst>
              <a:ext uri="{FF2B5EF4-FFF2-40B4-BE49-F238E27FC236}">
                <a16:creationId xmlns:a16="http://schemas.microsoft.com/office/drawing/2014/main" id="{EF1D1EC8-F5FE-45B4-98F6-65B54A0D7606}"/>
              </a:ext>
            </a:extLst>
          </p:cNvPr>
          <p:cNvSpPr txBox="1">
            <a:spLocks/>
          </p:cNvSpPr>
          <p:nvPr userDrawn="1"/>
        </p:nvSpPr>
        <p:spPr>
          <a:xfrm>
            <a:off x="10566400" y="12326206"/>
            <a:ext cx="8457460" cy="700776"/>
          </a:xfrm>
          <a:prstGeom prst="rect">
            <a:avLst/>
          </a:prstGeom>
        </p:spPr>
        <p:txBody>
          <a:bodyPr vert="horz" lIns="182880" tIns="91440" rIns="182880" bIns="91440" rtlCol="0" anchor="ctr">
            <a:noAutofit/>
          </a:bodyPr>
          <a:lstStyle>
            <a:defPPr>
              <a:defRPr lang="en-US"/>
            </a:defPPr>
            <a:lvl1pPr marL="0" indent="0" algn="ctr" defTabSz="914400" rtl="0" eaLnBrk="1" latinLnBrk="0" hangingPunct="1">
              <a:buNone/>
              <a:defRPr sz="1400" b="0" kern="1200">
                <a:solidFill>
                  <a:schemeClr val="tx1">
                    <a:lumMod val="65000"/>
                    <a:lumOff val="35000"/>
                  </a:schemeClr>
                </a:solidFill>
                <a:latin typeface="+mn-lt"/>
                <a:ea typeface="+mn-ea"/>
                <a:cs typeface="+mn-cs"/>
              </a:defRPr>
            </a:lvl1pPr>
            <a:lvl2pPr marL="457200" indent="0" algn="l" defTabSz="914400" rtl="0" eaLnBrk="1" latinLnBrk="0" hangingPunct="1">
              <a:buNone/>
              <a:defRPr sz="2000" kern="1200">
                <a:solidFill>
                  <a:schemeClr val="tx1">
                    <a:tint val="75000"/>
                  </a:schemeClr>
                </a:solidFill>
                <a:latin typeface="+mn-lt"/>
                <a:ea typeface="+mn-ea"/>
                <a:cs typeface="+mn-cs"/>
              </a:defRPr>
            </a:lvl2pPr>
            <a:lvl3pPr marL="914400" indent="0" algn="l" defTabSz="914400" rtl="0" eaLnBrk="1" latinLnBrk="0" hangingPunct="1">
              <a:buNone/>
              <a:defRPr sz="1800" kern="1200">
                <a:solidFill>
                  <a:schemeClr val="tx1">
                    <a:tint val="75000"/>
                  </a:schemeClr>
                </a:solidFill>
                <a:latin typeface="+mn-lt"/>
                <a:ea typeface="+mn-ea"/>
                <a:cs typeface="+mn-cs"/>
              </a:defRPr>
            </a:lvl3pPr>
            <a:lvl4pPr marL="1371600" indent="0" algn="l" defTabSz="914400" rtl="0" eaLnBrk="1" latinLnBrk="0" hangingPunct="1">
              <a:buNone/>
              <a:defRPr sz="1600" kern="1200">
                <a:solidFill>
                  <a:schemeClr val="tx1">
                    <a:tint val="75000"/>
                  </a:schemeClr>
                </a:solidFill>
                <a:latin typeface="+mn-lt"/>
                <a:ea typeface="+mn-ea"/>
                <a:cs typeface="+mn-cs"/>
              </a:defRPr>
            </a:lvl4pPr>
            <a:lvl5pPr marL="1828800" indent="0" algn="l" defTabSz="914400" rtl="0" eaLnBrk="1" latinLnBrk="0" hangingPunct="1">
              <a:buNone/>
              <a:defRPr sz="1600" kern="1200">
                <a:solidFill>
                  <a:schemeClr val="tx1">
                    <a:tint val="75000"/>
                  </a:schemeClr>
                </a:solidFill>
                <a:latin typeface="+mn-lt"/>
                <a:ea typeface="+mn-ea"/>
                <a:cs typeface="+mn-cs"/>
              </a:defRPr>
            </a:lvl5pPr>
            <a:lvl6pPr marL="2286000" indent="0" algn="l" defTabSz="914400" rtl="0" eaLnBrk="1" latinLnBrk="0" hangingPunct="1">
              <a:buNone/>
              <a:defRPr sz="1600" kern="1200">
                <a:solidFill>
                  <a:schemeClr val="tx1">
                    <a:tint val="75000"/>
                  </a:schemeClr>
                </a:solidFill>
                <a:latin typeface="+mn-lt"/>
                <a:ea typeface="+mn-ea"/>
                <a:cs typeface="+mn-cs"/>
              </a:defRPr>
            </a:lvl6pPr>
            <a:lvl7pPr marL="2743200" indent="0" algn="l" defTabSz="914400" rtl="0" eaLnBrk="1" latinLnBrk="0" hangingPunct="1">
              <a:buNone/>
              <a:defRPr sz="1600" kern="1200">
                <a:solidFill>
                  <a:schemeClr val="tx1">
                    <a:tint val="75000"/>
                  </a:schemeClr>
                </a:solidFill>
                <a:latin typeface="+mn-lt"/>
                <a:ea typeface="+mn-ea"/>
                <a:cs typeface="+mn-cs"/>
              </a:defRPr>
            </a:lvl7pPr>
            <a:lvl8pPr marL="3200400" indent="0" algn="l" defTabSz="914400" rtl="0" eaLnBrk="1" latinLnBrk="0" hangingPunct="1">
              <a:buNone/>
              <a:defRPr sz="1600" kern="1200">
                <a:solidFill>
                  <a:schemeClr val="tx1">
                    <a:tint val="75000"/>
                  </a:schemeClr>
                </a:solidFill>
                <a:latin typeface="+mn-lt"/>
                <a:ea typeface="+mn-ea"/>
                <a:cs typeface="+mn-cs"/>
              </a:defRPr>
            </a:lvl8pPr>
            <a:lvl9pPr marL="3657600" indent="0" algn="l" defTabSz="914400" rtl="0" eaLnBrk="1" latinLnBrk="0" hangingPunct="1">
              <a:buNone/>
              <a:defRPr sz="1600" kern="1200">
                <a:solidFill>
                  <a:schemeClr val="tx1">
                    <a:tint val="75000"/>
                  </a:schemeClr>
                </a:solidFill>
                <a:latin typeface="+mn-lt"/>
                <a:ea typeface="+mn-ea"/>
                <a:cs typeface="+mn-cs"/>
              </a:defRPr>
            </a:lvl9pPr>
          </a:lstStyle>
          <a:p>
            <a:r>
              <a:rPr lang="en-US" altLang="zh-CN" sz="3600" dirty="0">
                <a:solidFill>
                  <a:schemeClr val="tx1"/>
                </a:solidFill>
              </a:rPr>
              <a:t>2019 Xamarin</a:t>
            </a:r>
            <a:r>
              <a:rPr lang="zh-CN" altLang="en-US" sz="3600" dirty="0">
                <a:solidFill>
                  <a:schemeClr val="tx1"/>
                </a:solidFill>
              </a:rPr>
              <a:t>移动跨平台技术</a:t>
            </a:r>
            <a:r>
              <a:rPr lang="zh-CN" altLang="en-US" sz="3600" b="0" dirty="0">
                <a:solidFill>
                  <a:schemeClr val="tx1"/>
                </a:solidFill>
              </a:rPr>
              <a:t>中国峰会</a:t>
            </a:r>
            <a:endParaRPr lang="zh-CN" altLang="en-US" sz="4000" b="0" dirty="0">
              <a:solidFill>
                <a:schemeClr val="tx1"/>
              </a:solidFill>
            </a:endParaRPr>
          </a:p>
        </p:txBody>
      </p:sp>
      <p:pic>
        <p:nvPicPr>
          <p:cNvPr id="33" name="图片 32">
            <a:extLst>
              <a:ext uri="{FF2B5EF4-FFF2-40B4-BE49-F238E27FC236}">
                <a16:creationId xmlns:a16="http://schemas.microsoft.com/office/drawing/2014/main" id="{9C4AF32A-BC82-468C-8CCD-D0D0994F03C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1768016" y="11613530"/>
            <a:ext cx="1834716" cy="1834716"/>
          </a:xfrm>
          <a:prstGeom prst="rect">
            <a:avLst/>
          </a:prstGeom>
        </p:spPr>
      </p:pic>
    </p:spTree>
    <p:extLst>
      <p:ext uri="{BB962C8B-B14F-4D97-AF65-F5344CB8AC3E}">
        <p14:creationId xmlns:p14="http://schemas.microsoft.com/office/powerpoint/2010/main" val="9661250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Picture with Caption">
    <p:bg>
      <p:bgPr>
        <a:solidFill>
          <a:srgbClr val="12151C"/>
        </a:solidFill>
        <a:effectLst/>
      </p:bgPr>
    </p:bg>
    <p:spTree>
      <p:nvGrpSpPr>
        <p:cNvPr id="1" name=""/>
        <p:cNvGrpSpPr/>
        <p:nvPr/>
      </p:nvGrpSpPr>
      <p:grpSpPr>
        <a:xfrm>
          <a:off x="0" y="0"/>
          <a:ext cx="0" cy="0"/>
          <a:chOff x="0" y="0"/>
          <a:chExt cx="0" cy="0"/>
        </a:xfrm>
      </p:grpSpPr>
      <p:sp>
        <p:nvSpPr>
          <p:cNvPr id="27" name="图片占位符 2">
            <a:extLst>
              <a:ext uri="{FF2B5EF4-FFF2-40B4-BE49-F238E27FC236}">
                <a16:creationId xmlns:a16="http://schemas.microsoft.com/office/drawing/2014/main" id="{CDFD1744-464A-4E3A-8913-96C57AD2DAE1}"/>
              </a:ext>
            </a:extLst>
          </p:cNvPr>
          <p:cNvSpPr>
            <a:spLocks noGrp="1"/>
          </p:cNvSpPr>
          <p:nvPr>
            <p:ph type="pic" sz="quarter" idx="10"/>
          </p:nvPr>
        </p:nvSpPr>
        <p:spPr>
          <a:xfrm>
            <a:off x="10863734" y="3041400"/>
            <a:ext cx="11821640" cy="8229272"/>
          </a:xfrm>
        </p:spPr>
        <p:txBody>
          <a:bodyPr/>
          <a:lstStyle>
            <a:lvl1pPr>
              <a:defRPr>
                <a:solidFill>
                  <a:schemeClr val="bg1"/>
                </a:solidFill>
              </a:defRPr>
            </a:lvl1pPr>
          </a:lstStyle>
          <a:p>
            <a:endParaRPr lang="en-US" dirty="0"/>
          </a:p>
        </p:txBody>
      </p:sp>
      <p:grpSp>
        <p:nvGrpSpPr>
          <p:cNvPr id="29" name="Sidebar">
            <a:extLst>
              <a:ext uri="{FF2B5EF4-FFF2-40B4-BE49-F238E27FC236}">
                <a16:creationId xmlns:a16="http://schemas.microsoft.com/office/drawing/2014/main" id="{9BCA0DDC-9241-4565-B770-C338B02D1F54}"/>
              </a:ext>
            </a:extLst>
          </p:cNvPr>
          <p:cNvGrpSpPr/>
          <p:nvPr userDrawn="1"/>
        </p:nvGrpSpPr>
        <p:grpSpPr>
          <a:xfrm>
            <a:off x="1" y="0"/>
            <a:ext cx="8934450" cy="13716000"/>
            <a:chOff x="0" y="0"/>
            <a:chExt cx="4467225" cy="6858000"/>
          </a:xfrm>
        </p:grpSpPr>
        <p:sp>
          <p:nvSpPr>
            <p:cNvPr id="30" name="Background">
              <a:extLst>
                <a:ext uri="{FF2B5EF4-FFF2-40B4-BE49-F238E27FC236}">
                  <a16:creationId xmlns:a16="http://schemas.microsoft.com/office/drawing/2014/main" id="{3451FD85-2DCF-4D73-8F62-B6D448734871}"/>
                </a:ext>
              </a:extLst>
            </p:cNvPr>
            <p:cNvSpPr>
              <a:spLocks/>
            </p:cNvSpPr>
            <p:nvPr/>
          </p:nvSpPr>
          <p:spPr bwMode="auto">
            <a:xfrm>
              <a:off x="0" y="0"/>
              <a:ext cx="4467225" cy="6858000"/>
            </a:xfrm>
            <a:custGeom>
              <a:avLst/>
              <a:gdLst>
                <a:gd name="T0" fmla="*/ 0 w 6278"/>
                <a:gd name="T1" fmla="*/ 0 h 9600"/>
                <a:gd name="T2" fmla="*/ 5611 w 6278"/>
                <a:gd name="T3" fmla="*/ 0 h 9600"/>
                <a:gd name="T4" fmla="*/ 6278 w 6278"/>
                <a:gd name="T5" fmla="*/ 9600 h 9600"/>
                <a:gd name="T6" fmla="*/ 0 w 6278"/>
                <a:gd name="T7" fmla="*/ 9600 h 9600"/>
                <a:gd name="T8" fmla="*/ 0 w 6278"/>
                <a:gd name="T9" fmla="*/ 0 h 9600"/>
              </a:gdLst>
              <a:ahLst/>
              <a:cxnLst>
                <a:cxn ang="0">
                  <a:pos x="T0" y="T1"/>
                </a:cxn>
                <a:cxn ang="0">
                  <a:pos x="T2" y="T3"/>
                </a:cxn>
                <a:cxn ang="0">
                  <a:pos x="T4" y="T5"/>
                </a:cxn>
                <a:cxn ang="0">
                  <a:pos x="T6" y="T7"/>
                </a:cxn>
                <a:cxn ang="0">
                  <a:pos x="T8" y="T9"/>
                </a:cxn>
              </a:cxnLst>
              <a:rect l="0" t="0" r="r" b="b"/>
              <a:pathLst>
                <a:path w="6278" h="9600">
                  <a:moveTo>
                    <a:pt x="0" y="0"/>
                  </a:moveTo>
                  <a:lnTo>
                    <a:pt x="5611" y="0"/>
                  </a:lnTo>
                  <a:lnTo>
                    <a:pt x="6278" y="9600"/>
                  </a:lnTo>
                  <a:lnTo>
                    <a:pt x="0" y="9600"/>
                  </a:lnTo>
                  <a:lnTo>
                    <a:pt x="0" y="0"/>
                  </a:lnTo>
                  <a:close/>
                </a:path>
              </a:pathLst>
            </a:custGeom>
            <a:solidFill>
              <a:srgbClr val="3498DB"/>
            </a:solidFill>
            <a:ln>
              <a:noFill/>
            </a:ln>
            <a:effectLst>
              <a:outerShdw blurRad="50800" dist="25400" algn="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a:solidFill>
                  <a:schemeClr val="lt1"/>
                </a:solidFill>
              </a:endParaRPr>
            </a:p>
          </p:txBody>
        </p:sp>
        <p:grpSp>
          <p:nvGrpSpPr>
            <p:cNvPr id="31" name="Polygons">
              <a:extLst>
                <a:ext uri="{FF2B5EF4-FFF2-40B4-BE49-F238E27FC236}">
                  <a16:creationId xmlns:a16="http://schemas.microsoft.com/office/drawing/2014/main" id="{6FF839AB-8BEE-495D-A01E-275D07199113}"/>
                </a:ext>
              </a:extLst>
            </p:cNvPr>
            <p:cNvGrpSpPr/>
            <p:nvPr/>
          </p:nvGrpSpPr>
          <p:grpSpPr>
            <a:xfrm>
              <a:off x="0" y="635915"/>
              <a:ext cx="4467225" cy="6222085"/>
              <a:chOff x="0" y="635915"/>
              <a:chExt cx="4467225" cy="6222085"/>
            </a:xfrm>
            <a:solidFill>
              <a:srgbClr val="000000">
                <a:alpha val="2000"/>
              </a:srgbClr>
            </a:solidFill>
          </p:grpSpPr>
          <p:sp>
            <p:nvSpPr>
              <p:cNvPr id="37" name="Polygon">
                <a:extLst>
                  <a:ext uri="{FF2B5EF4-FFF2-40B4-BE49-F238E27FC236}">
                    <a16:creationId xmlns:a16="http://schemas.microsoft.com/office/drawing/2014/main" id="{907618EF-849F-4BA3-AEAD-CBD8E43F79FB}"/>
                  </a:ext>
                </a:extLst>
              </p:cNvPr>
              <p:cNvSpPr>
                <a:spLocks/>
              </p:cNvSpPr>
              <p:nvPr/>
            </p:nvSpPr>
            <p:spPr bwMode="auto">
              <a:xfrm>
                <a:off x="0" y="4770159"/>
                <a:ext cx="2397125" cy="1467864"/>
              </a:xfrm>
              <a:custGeom>
                <a:avLst/>
                <a:gdLst>
                  <a:gd name="T0" fmla="*/ 532 w 1510"/>
                  <a:gd name="T1" fmla="*/ 0 h 921"/>
                  <a:gd name="T2" fmla="*/ 0 w 1510"/>
                  <a:gd name="T3" fmla="*/ 296 h 921"/>
                  <a:gd name="T4" fmla="*/ 0 w 1510"/>
                  <a:gd name="T5" fmla="*/ 881 h 921"/>
                  <a:gd name="T6" fmla="*/ 1510 w 1510"/>
                  <a:gd name="T7" fmla="*/ 921 h 921"/>
                  <a:gd name="T8" fmla="*/ 532 w 1510"/>
                  <a:gd name="T9" fmla="*/ 0 h 921"/>
                </a:gdLst>
                <a:ahLst/>
                <a:cxnLst>
                  <a:cxn ang="0">
                    <a:pos x="T0" y="T1"/>
                  </a:cxn>
                  <a:cxn ang="0">
                    <a:pos x="T2" y="T3"/>
                  </a:cxn>
                  <a:cxn ang="0">
                    <a:pos x="T4" y="T5"/>
                  </a:cxn>
                  <a:cxn ang="0">
                    <a:pos x="T6" y="T7"/>
                  </a:cxn>
                  <a:cxn ang="0">
                    <a:pos x="T8" y="T9"/>
                  </a:cxn>
                </a:cxnLst>
                <a:rect l="0" t="0" r="r" b="b"/>
                <a:pathLst>
                  <a:path w="1510" h="921">
                    <a:moveTo>
                      <a:pt x="532" y="0"/>
                    </a:moveTo>
                    <a:lnTo>
                      <a:pt x="0" y="296"/>
                    </a:lnTo>
                    <a:lnTo>
                      <a:pt x="0" y="881"/>
                    </a:lnTo>
                    <a:lnTo>
                      <a:pt x="1510" y="921"/>
                    </a:lnTo>
                    <a:lnTo>
                      <a:pt x="5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000"/>
              </a:p>
            </p:txBody>
          </p:sp>
          <p:sp>
            <p:nvSpPr>
              <p:cNvPr id="38" name="Polygon">
                <a:extLst>
                  <a:ext uri="{FF2B5EF4-FFF2-40B4-BE49-F238E27FC236}">
                    <a16:creationId xmlns:a16="http://schemas.microsoft.com/office/drawing/2014/main" id="{1D2B7B6E-3285-4440-BCA2-D0EEAF19514A}"/>
                  </a:ext>
                </a:extLst>
              </p:cNvPr>
              <p:cNvSpPr>
                <a:spLocks/>
              </p:cNvSpPr>
              <p:nvPr/>
            </p:nvSpPr>
            <p:spPr bwMode="auto">
              <a:xfrm>
                <a:off x="2190750" y="6238022"/>
                <a:ext cx="1546225" cy="619978"/>
              </a:xfrm>
              <a:custGeom>
                <a:avLst/>
                <a:gdLst>
                  <a:gd name="T0" fmla="*/ 289 w 2173"/>
                  <a:gd name="T1" fmla="*/ 0 h 869"/>
                  <a:gd name="T2" fmla="*/ 0 w 2173"/>
                  <a:gd name="T3" fmla="*/ 869 h 869"/>
                  <a:gd name="T4" fmla="*/ 2173 w 2173"/>
                  <a:gd name="T5" fmla="*/ 869 h 869"/>
                  <a:gd name="T6" fmla="*/ 289 w 2173"/>
                  <a:gd name="T7" fmla="*/ 0 h 869"/>
                </a:gdLst>
                <a:ahLst/>
                <a:cxnLst>
                  <a:cxn ang="0">
                    <a:pos x="T0" y="T1"/>
                  </a:cxn>
                  <a:cxn ang="0">
                    <a:pos x="T2" y="T3"/>
                  </a:cxn>
                  <a:cxn ang="0">
                    <a:pos x="T4" y="T5"/>
                  </a:cxn>
                  <a:cxn ang="0">
                    <a:pos x="T6" y="T7"/>
                  </a:cxn>
                </a:cxnLst>
                <a:rect l="0" t="0" r="r" b="b"/>
                <a:pathLst>
                  <a:path w="2173" h="869">
                    <a:moveTo>
                      <a:pt x="289" y="0"/>
                    </a:moveTo>
                    <a:lnTo>
                      <a:pt x="0" y="869"/>
                    </a:lnTo>
                    <a:lnTo>
                      <a:pt x="2173" y="869"/>
                    </a:lnTo>
                    <a:lnTo>
                      <a:pt x="28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000"/>
              </a:p>
            </p:txBody>
          </p:sp>
          <p:sp>
            <p:nvSpPr>
              <p:cNvPr id="39" name="Polygon">
                <a:extLst>
                  <a:ext uri="{FF2B5EF4-FFF2-40B4-BE49-F238E27FC236}">
                    <a16:creationId xmlns:a16="http://schemas.microsoft.com/office/drawing/2014/main" id="{DA034B3F-47A6-4F13-BC26-36BD9A5EBA53}"/>
                  </a:ext>
                </a:extLst>
              </p:cNvPr>
              <p:cNvSpPr>
                <a:spLocks/>
              </p:cNvSpPr>
              <p:nvPr/>
            </p:nvSpPr>
            <p:spPr bwMode="auto">
              <a:xfrm>
                <a:off x="0" y="6489838"/>
                <a:ext cx="1636713" cy="368162"/>
              </a:xfrm>
              <a:custGeom>
                <a:avLst/>
                <a:gdLst>
                  <a:gd name="T0" fmla="*/ 0 w 1031"/>
                  <a:gd name="T1" fmla="*/ 0 h 231"/>
                  <a:gd name="T2" fmla="*/ 0 w 1031"/>
                  <a:gd name="T3" fmla="*/ 231 h 231"/>
                  <a:gd name="T4" fmla="*/ 1031 w 1031"/>
                  <a:gd name="T5" fmla="*/ 231 h 231"/>
                  <a:gd name="T6" fmla="*/ 0 w 1031"/>
                  <a:gd name="T7" fmla="*/ 0 h 231"/>
                </a:gdLst>
                <a:ahLst/>
                <a:cxnLst>
                  <a:cxn ang="0">
                    <a:pos x="T0" y="T1"/>
                  </a:cxn>
                  <a:cxn ang="0">
                    <a:pos x="T2" y="T3"/>
                  </a:cxn>
                  <a:cxn ang="0">
                    <a:pos x="T4" y="T5"/>
                  </a:cxn>
                  <a:cxn ang="0">
                    <a:pos x="T6" y="T7"/>
                  </a:cxn>
                </a:cxnLst>
                <a:rect l="0" t="0" r="r" b="b"/>
                <a:pathLst>
                  <a:path w="1031" h="231">
                    <a:moveTo>
                      <a:pt x="0" y="0"/>
                    </a:moveTo>
                    <a:lnTo>
                      <a:pt x="0" y="231"/>
                    </a:lnTo>
                    <a:lnTo>
                      <a:pt x="1031" y="231"/>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000"/>
              </a:p>
            </p:txBody>
          </p:sp>
          <p:sp>
            <p:nvSpPr>
              <p:cNvPr id="40" name="Polygon">
                <a:extLst>
                  <a:ext uri="{FF2B5EF4-FFF2-40B4-BE49-F238E27FC236}">
                    <a16:creationId xmlns:a16="http://schemas.microsoft.com/office/drawing/2014/main" id="{6D1278B8-3117-4CB9-8193-B88BD2CEB8F7}"/>
                  </a:ext>
                </a:extLst>
              </p:cNvPr>
              <p:cNvSpPr>
                <a:spLocks/>
              </p:cNvSpPr>
              <p:nvPr/>
            </p:nvSpPr>
            <p:spPr bwMode="auto">
              <a:xfrm>
                <a:off x="4054475" y="6590246"/>
                <a:ext cx="412750" cy="267754"/>
              </a:xfrm>
              <a:custGeom>
                <a:avLst/>
                <a:gdLst>
                  <a:gd name="T0" fmla="*/ 248 w 260"/>
                  <a:gd name="T1" fmla="*/ 0 h 168"/>
                  <a:gd name="T2" fmla="*/ 0 w 260"/>
                  <a:gd name="T3" fmla="*/ 168 h 168"/>
                  <a:gd name="T4" fmla="*/ 260 w 260"/>
                  <a:gd name="T5" fmla="*/ 168 h 168"/>
                  <a:gd name="T6" fmla="*/ 248 w 260"/>
                  <a:gd name="T7" fmla="*/ 0 h 168"/>
                </a:gdLst>
                <a:ahLst/>
                <a:cxnLst>
                  <a:cxn ang="0">
                    <a:pos x="T0" y="T1"/>
                  </a:cxn>
                  <a:cxn ang="0">
                    <a:pos x="T2" y="T3"/>
                  </a:cxn>
                  <a:cxn ang="0">
                    <a:pos x="T4" y="T5"/>
                  </a:cxn>
                  <a:cxn ang="0">
                    <a:pos x="T6" y="T7"/>
                  </a:cxn>
                </a:cxnLst>
                <a:rect l="0" t="0" r="r" b="b"/>
                <a:pathLst>
                  <a:path w="260" h="168">
                    <a:moveTo>
                      <a:pt x="248" y="0"/>
                    </a:moveTo>
                    <a:lnTo>
                      <a:pt x="0" y="168"/>
                    </a:lnTo>
                    <a:lnTo>
                      <a:pt x="260" y="168"/>
                    </a:lnTo>
                    <a:lnTo>
                      <a:pt x="2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000"/>
              </a:p>
            </p:txBody>
          </p:sp>
          <p:sp>
            <p:nvSpPr>
              <p:cNvPr id="41" name="Polygon">
                <a:extLst>
                  <a:ext uri="{FF2B5EF4-FFF2-40B4-BE49-F238E27FC236}">
                    <a16:creationId xmlns:a16="http://schemas.microsoft.com/office/drawing/2014/main" id="{9F977D92-AE63-488D-AC25-AD24A71AE607}"/>
                  </a:ext>
                </a:extLst>
              </p:cNvPr>
              <p:cNvSpPr>
                <a:spLocks/>
              </p:cNvSpPr>
              <p:nvPr/>
            </p:nvSpPr>
            <p:spPr bwMode="auto">
              <a:xfrm>
                <a:off x="2397125" y="2988322"/>
                <a:ext cx="1993900" cy="3249701"/>
              </a:xfrm>
              <a:custGeom>
                <a:avLst/>
                <a:gdLst>
                  <a:gd name="T0" fmla="*/ 709 w 1256"/>
                  <a:gd name="T1" fmla="*/ 0 h 2039"/>
                  <a:gd name="T2" fmla="*/ 0 w 1256"/>
                  <a:gd name="T3" fmla="*/ 2039 h 2039"/>
                  <a:gd name="T4" fmla="*/ 1256 w 1256"/>
                  <a:gd name="T5" fmla="*/ 1741 h 2039"/>
                  <a:gd name="T6" fmla="*/ 1161 w 1256"/>
                  <a:gd name="T7" fmla="*/ 370 h 2039"/>
                  <a:gd name="T8" fmla="*/ 709 w 1256"/>
                  <a:gd name="T9" fmla="*/ 0 h 2039"/>
                </a:gdLst>
                <a:ahLst/>
                <a:cxnLst>
                  <a:cxn ang="0">
                    <a:pos x="T0" y="T1"/>
                  </a:cxn>
                  <a:cxn ang="0">
                    <a:pos x="T2" y="T3"/>
                  </a:cxn>
                  <a:cxn ang="0">
                    <a:pos x="T4" y="T5"/>
                  </a:cxn>
                  <a:cxn ang="0">
                    <a:pos x="T6" y="T7"/>
                  </a:cxn>
                  <a:cxn ang="0">
                    <a:pos x="T8" y="T9"/>
                  </a:cxn>
                </a:cxnLst>
                <a:rect l="0" t="0" r="r" b="b"/>
                <a:pathLst>
                  <a:path w="1256" h="2039">
                    <a:moveTo>
                      <a:pt x="709" y="0"/>
                    </a:moveTo>
                    <a:lnTo>
                      <a:pt x="0" y="2039"/>
                    </a:lnTo>
                    <a:lnTo>
                      <a:pt x="1256" y="1741"/>
                    </a:lnTo>
                    <a:lnTo>
                      <a:pt x="1161" y="370"/>
                    </a:lnTo>
                    <a:lnTo>
                      <a:pt x="70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000" dirty="0"/>
              </a:p>
            </p:txBody>
          </p:sp>
          <p:sp>
            <p:nvSpPr>
              <p:cNvPr id="42" name="Polygon">
                <a:extLst>
                  <a:ext uri="{FF2B5EF4-FFF2-40B4-BE49-F238E27FC236}">
                    <a16:creationId xmlns:a16="http://schemas.microsoft.com/office/drawing/2014/main" id="{CE6F8E45-96C8-4715-83B8-A1604397F06E}"/>
                  </a:ext>
                </a:extLst>
              </p:cNvPr>
              <p:cNvSpPr>
                <a:spLocks/>
              </p:cNvSpPr>
              <p:nvPr/>
            </p:nvSpPr>
            <p:spPr bwMode="auto">
              <a:xfrm>
                <a:off x="0" y="635915"/>
                <a:ext cx="1606550" cy="4139026"/>
              </a:xfrm>
              <a:custGeom>
                <a:avLst/>
                <a:gdLst>
                  <a:gd name="T0" fmla="*/ 0 w 2258"/>
                  <a:gd name="T1" fmla="*/ 0 h 5794"/>
                  <a:gd name="T2" fmla="*/ 0 w 2258"/>
                  <a:gd name="T3" fmla="*/ 1882 h 5794"/>
                  <a:gd name="T4" fmla="*/ 1195 w 2258"/>
                  <a:gd name="T5" fmla="*/ 5794 h 5794"/>
                  <a:gd name="T6" fmla="*/ 2258 w 2258"/>
                  <a:gd name="T7" fmla="*/ 1488 h 5794"/>
                  <a:gd name="T8" fmla="*/ 0 w 2258"/>
                  <a:gd name="T9" fmla="*/ 0 h 5794"/>
                </a:gdLst>
                <a:ahLst/>
                <a:cxnLst>
                  <a:cxn ang="0">
                    <a:pos x="T0" y="T1"/>
                  </a:cxn>
                  <a:cxn ang="0">
                    <a:pos x="T2" y="T3"/>
                  </a:cxn>
                  <a:cxn ang="0">
                    <a:pos x="T4" y="T5"/>
                  </a:cxn>
                  <a:cxn ang="0">
                    <a:pos x="T6" y="T7"/>
                  </a:cxn>
                  <a:cxn ang="0">
                    <a:pos x="T8" y="T9"/>
                  </a:cxn>
                </a:cxnLst>
                <a:rect l="0" t="0" r="r" b="b"/>
                <a:pathLst>
                  <a:path w="2258" h="5794">
                    <a:moveTo>
                      <a:pt x="0" y="0"/>
                    </a:moveTo>
                    <a:lnTo>
                      <a:pt x="0" y="1882"/>
                    </a:lnTo>
                    <a:lnTo>
                      <a:pt x="1195" y="5794"/>
                    </a:lnTo>
                    <a:lnTo>
                      <a:pt x="2258" y="1488"/>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000"/>
              </a:p>
            </p:txBody>
          </p:sp>
          <p:sp>
            <p:nvSpPr>
              <p:cNvPr id="43" name="Polygon">
                <a:extLst>
                  <a:ext uri="{FF2B5EF4-FFF2-40B4-BE49-F238E27FC236}">
                    <a16:creationId xmlns:a16="http://schemas.microsoft.com/office/drawing/2014/main" id="{0267D7B4-D1C4-449B-8CDB-1FC2032647AB}"/>
                  </a:ext>
                </a:extLst>
              </p:cNvPr>
              <p:cNvSpPr>
                <a:spLocks/>
              </p:cNvSpPr>
              <p:nvPr/>
            </p:nvSpPr>
            <p:spPr bwMode="auto">
              <a:xfrm>
                <a:off x="3522663" y="1947589"/>
                <a:ext cx="674688" cy="1040733"/>
              </a:xfrm>
              <a:custGeom>
                <a:avLst/>
                <a:gdLst>
                  <a:gd name="T0" fmla="*/ 381 w 425"/>
                  <a:gd name="T1" fmla="*/ 0 h 653"/>
                  <a:gd name="T2" fmla="*/ 0 w 425"/>
                  <a:gd name="T3" fmla="*/ 653 h 653"/>
                  <a:gd name="T4" fmla="*/ 425 w 425"/>
                  <a:gd name="T5" fmla="*/ 632 h 653"/>
                  <a:gd name="T6" fmla="*/ 381 w 425"/>
                  <a:gd name="T7" fmla="*/ 0 h 653"/>
                </a:gdLst>
                <a:ahLst/>
                <a:cxnLst>
                  <a:cxn ang="0">
                    <a:pos x="T0" y="T1"/>
                  </a:cxn>
                  <a:cxn ang="0">
                    <a:pos x="T2" y="T3"/>
                  </a:cxn>
                  <a:cxn ang="0">
                    <a:pos x="T4" y="T5"/>
                  </a:cxn>
                  <a:cxn ang="0">
                    <a:pos x="T6" y="T7"/>
                  </a:cxn>
                </a:cxnLst>
                <a:rect l="0" t="0" r="r" b="b"/>
                <a:pathLst>
                  <a:path w="425" h="653">
                    <a:moveTo>
                      <a:pt x="381" y="0"/>
                    </a:moveTo>
                    <a:lnTo>
                      <a:pt x="0" y="653"/>
                    </a:lnTo>
                    <a:lnTo>
                      <a:pt x="425" y="632"/>
                    </a:lnTo>
                    <a:lnTo>
                      <a:pt x="38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000"/>
              </a:p>
            </p:txBody>
          </p:sp>
        </p:grpSp>
        <p:grpSp>
          <p:nvGrpSpPr>
            <p:cNvPr id="32" name="Polygons">
              <a:extLst>
                <a:ext uri="{FF2B5EF4-FFF2-40B4-BE49-F238E27FC236}">
                  <a16:creationId xmlns:a16="http://schemas.microsoft.com/office/drawing/2014/main" id="{D8AEB0A9-AAF3-4FF6-8474-BE01DB0EC3D3}"/>
                </a:ext>
              </a:extLst>
            </p:cNvPr>
            <p:cNvGrpSpPr/>
            <p:nvPr/>
          </p:nvGrpSpPr>
          <p:grpSpPr>
            <a:xfrm>
              <a:off x="0" y="0"/>
              <a:ext cx="4240213" cy="5241915"/>
              <a:chOff x="0" y="0"/>
              <a:chExt cx="4240213" cy="5241915"/>
            </a:xfrm>
            <a:solidFill>
              <a:srgbClr val="FFFFFF">
                <a:alpha val="2000"/>
              </a:srgbClr>
            </a:solidFill>
          </p:grpSpPr>
          <p:sp>
            <p:nvSpPr>
              <p:cNvPr id="33" name="Polygon">
                <a:extLst>
                  <a:ext uri="{FF2B5EF4-FFF2-40B4-BE49-F238E27FC236}">
                    <a16:creationId xmlns:a16="http://schemas.microsoft.com/office/drawing/2014/main" id="{58C61D0F-E794-4EA1-B9A4-16FAE517FD99}"/>
                  </a:ext>
                </a:extLst>
              </p:cNvPr>
              <p:cNvSpPr>
                <a:spLocks/>
              </p:cNvSpPr>
              <p:nvPr/>
            </p:nvSpPr>
            <p:spPr bwMode="auto">
              <a:xfrm>
                <a:off x="3522663" y="2954853"/>
                <a:ext cx="717550" cy="623165"/>
              </a:xfrm>
              <a:custGeom>
                <a:avLst/>
                <a:gdLst>
                  <a:gd name="T0" fmla="*/ 425 w 452"/>
                  <a:gd name="T1" fmla="*/ 0 h 391"/>
                  <a:gd name="T2" fmla="*/ 0 w 452"/>
                  <a:gd name="T3" fmla="*/ 21 h 391"/>
                  <a:gd name="T4" fmla="*/ 452 w 452"/>
                  <a:gd name="T5" fmla="*/ 391 h 391"/>
                  <a:gd name="T6" fmla="*/ 425 w 452"/>
                  <a:gd name="T7" fmla="*/ 0 h 391"/>
                </a:gdLst>
                <a:ahLst/>
                <a:cxnLst>
                  <a:cxn ang="0">
                    <a:pos x="T0" y="T1"/>
                  </a:cxn>
                  <a:cxn ang="0">
                    <a:pos x="T2" y="T3"/>
                  </a:cxn>
                  <a:cxn ang="0">
                    <a:pos x="T4" y="T5"/>
                  </a:cxn>
                  <a:cxn ang="0">
                    <a:pos x="T6" y="T7"/>
                  </a:cxn>
                </a:cxnLst>
                <a:rect l="0" t="0" r="r" b="b"/>
                <a:pathLst>
                  <a:path w="452" h="391">
                    <a:moveTo>
                      <a:pt x="425" y="0"/>
                    </a:moveTo>
                    <a:lnTo>
                      <a:pt x="0" y="21"/>
                    </a:lnTo>
                    <a:lnTo>
                      <a:pt x="452" y="391"/>
                    </a:lnTo>
                    <a:lnTo>
                      <a:pt x="4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000"/>
              </a:p>
            </p:txBody>
          </p:sp>
          <p:sp>
            <p:nvSpPr>
              <p:cNvPr id="34" name="Polygon">
                <a:extLst>
                  <a:ext uri="{FF2B5EF4-FFF2-40B4-BE49-F238E27FC236}">
                    <a16:creationId xmlns:a16="http://schemas.microsoft.com/office/drawing/2014/main" id="{3B73CE5E-A052-4BEB-BCD5-7CFABC07EC6B}"/>
                  </a:ext>
                </a:extLst>
              </p:cNvPr>
              <p:cNvSpPr>
                <a:spLocks/>
              </p:cNvSpPr>
              <p:nvPr/>
            </p:nvSpPr>
            <p:spPr bwMode="auto">
              <a:xfrm>
                <a:off x="0" y="1979464"/>
                <a:ext cx="850900" cy="3262451"/>
              </a:xfrm>
              <a:custGeom>
                <a:avLst/>
                <a:gdLst>
                  <a:gd name="T0" fmla="*/ 0 w 1195"/>
                  <a:gd name="T1" fmla="*/ 0 h 4566"/>
                  <a:gd name="T2" fmla="*/ 0 w 1195"/>
                  <a:gd name="T3" fmla="*/ 4566 h 4566"/>
                  <a:gd name="T4" fmla="*/ 1188 w 1195"/>
                  <a:gd name="T5" fmla="*/ 3906 h 4566"/>
                  <a:gd name="T6" fmla="*/ 1188 w 1195"/>
                  <a:gd name="T7" fmla="*/ 3906 h 4566"/>
                  <a:gd name="T8" fmla="*/ 1195 w 1195"/>
                  <a:gd name="T9" fmla="*/ 3912 h 4566"/>
                  <a:gd name="T10" fmla="*/ 0 w 1195"/>
                  <a:gd name="T11" fmla="*/ 0 h 4566"/>
                </a:gdLst>
                <a:ahLst/>
                <a:cxnLst>
                  <a:cxn ang="0">
                    <a:pos x="T0" y="T1"/>
                  </a:cxn>
                  <a:cxn ang="0">
                    <a:pos x="T2" y="T3"/>
                  </a:cxn>
                  <a:cxn ang="0">
                    <a:pos x="T4" y="T5"/>
                  </a:cxn>
                  <a:cxn ang="0">
                    <a:pos x="T6" y="T7"/>
                  </a:cxn>
                  <a:cxn ang="0">
                    <a:pos x="T8" y="T9"/>
                  </a:cxn>
                  <a:cxn ang="0">
                    <a:pos x="T10" y="T11"/>
                  </a:cxn>
                </a:cxnLst>
                <a:rect l="0" t="0" r="r" b="b"/>
                <a:pathLst>
                  <a:path w="1195" h="4566">
                    <a:moveTo>
                      <a:pt x="0" y="0"/>
                    </a:moveTo>
                    <a:lnTo>
                      <a:pt x="0" y="4566"/>
                    </a:lnTo>
                    <a:lnTo>
                      <a:pt x="1188" y="3906"/>
                    </a:lnTo>
                    <a:lnTo>
                      <a:pt x="1188" y="3906"/>
                    </a:lnTo>
                    <a:lnTo>
                      <a:pt x="1195" y="3912"/>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000"/>
              </a:p>
            </p:txBody>
          </p:sp>
          <p:sp>
            <p:nvSpPr>
              <p:cNvPr id="35" name="Polygon">
                <a:extLst>
                  <a:ext uri="{FF2B5EF4-FFF2-40B4-BE49-F238E27FC236}">
                    <a16:creationId xmlns:a16="http://schemas.microsoft.com/office/drawing/2014/main" id="{4832A70D-8440-456A-9CC9-F709C4F1537D}"/>
                  </a:ext>
                </a:extLst>
              </p:cNvPr>
              <p:cNvSpPr>
                <a:spLocks/>
              </p:cNvSpPr>
              <p:nvPr/>
            </p:nvSpPr>
            <p:spPr bwMode="auto">
              <a:xfrm>
                <a:off x="849313" y="1698961"/>
                <a:ext cx="2673350" cy="3075979"/>
              </a:xfrm>
              <a:custGeom>
                <a:avLst/>
                <a:gdLst>
                  <a:gd name="T0" fmla="*/ 0 w 3758"/>
                  <a:gd name="T1" fmla="*/ 4306 h 4306"/>
                  <a:gd name="T2" fmla="*/ 3758 w 3758"/>
                  <a:gd name="T3" fmla="*/ 1805 h 4306"/>
                  <a:gd name="T4" fmla="*/ 1064 w 3758"/>
                  <a:gd name="T5" fmla="*/ 0 h 4306"/>
                </a:gdLst>
                <a:ahLst/>
                <a:cxnLst>
                  <a:cxn ang="0">
                    <a:pos x="T0" y="T1"/>
                  </a:cxn>
                  <a:cxn ang="0">
                    <a:pos x="T2" y="T3"/>
                  </a:cxn>
                  <a:cxn ang="0">
                    <a:pos x="T4" y="T5"/>
                  </a:cxn>
                </a:cxnLst>
                <a:rect l="0" t="0" r="r" b="b"/>
                <a:pathLst>
                  <a:path w="3758" h="4306">
                    <a:moveTo>
                      <a:pt x="0" y="4306"/>
                    </a:moveTo>
                    <a:lnTo>
                      <a:pt x="3758" y="1805"/>
                    </a:lnTo>
                    <a:lnTo>
                      <a:pt x="1064"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000"/>
              </a:p>
            </p:txBody>
          </p:sp>
          <p:sp>
            <p:nvSpPr>
              <p:cNvPr id="36" name="Polygon">
                <a:extLst>
                  <a:ext uri="{FF2B5EF4-FFF2-40B4-BE49-F238E27FC236}">
                    <a16:creationId xmlns:a16="http://schemas.microsoft.com/office/drawing/2014/main" id="{25EC5BD8-AD6D-4018-B5D5-7E09FA69C7A3}"/>
                  </a:ext>
                </a:extLst>
              </p:cNvPr>
              <p:cNvSpPr>
                <a:spLocks/>
              </p:cNvSpPr>
              <p:nvPr/>
            </p:nvSpPr>
            <p:spPr bwMode="auto">
              <a:xfrm>
                <a:off x="1114425" y="0"/>
                <a:ext cx="2908300" cy="1698961"/>
              </a:xfrm>
              <a:custGeom>
                <a:avLst/>
                <a:gdLst>
                  <a:gd name="T0" fmla="*/ 0 w 1832"/>
                  <a:gd name="T1" fmla="*/ 0 h 1066"/>
                  <a:gd name="T2" fmla="*/ 310 w 1832"/>
                  <a:gd name="T3" fmla="*/ 1066 h 1066"/>
                  <a:gd name="T4" fmla="*/ 1832 w 1832"/>
                  <a:gd name="T5" fmla="*/ 269 h 1066"/>
                  <a:gd name="T6" fmla="*/ 1813 w 1832"/>
                  <a:gd name="T7" fmla="*/ 0 h 1066"/>
                  <a:gd name="T8" fmla="*/ 0 w 1832"/>
                  <a:gd name="T9" fmla="*/ 0 h 1066"/>
                </a:gdLst>
                <a:ahLst/>
                <a:cxnLst>
                  <a:cxn ang="0">
                    <a:pos x="T0" y="T1"/>
                  </a:cxn>
                  <a:cxn ang="0">
                    <a:pos x="T2" y="T3"/>
                  </a:cxn>
                  <a:cxn ang="0">
                    <a:pos x="T4" y="T5"/>
                  </a:cxn>
                  <a:cxn ang="0">
                    <a:pos x="T6" y="T7"/>
                  </a:cxn>
                  <a:cxn ang="0">
                    <a:pos x="T8" y="T9"/>
                  </a:cxn>
                </a:cxnLst>
                <a:rect l="0" t="0" r="r" b="b"/>
                <a:pathLst>
                  <a:path w="1832" h="1066">
                    <a:moveTo>
                      <a:pt x="0" y="0"/>
                    </a:moveTo>
                    <a:lnTo>
                      <a:pt x="310" y="1066"/>
                    </a:lnTo>
                    <a:lnTo>
                      <a:pt x="1832" y="269"/>
                    </a:lnTo>
                    <a:lnTo>
                      <a:pt x="1813"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000"/>
              </a:p>
            </p:txBody>
          </p:sp>
        </p:grpSp>
      </p:grpSp>
      <p:sp>
        <p:nvSpPr>
          <p:cNvPr id="44" name="文本占位符 8">
            <a:extLst>
              <a:ext uri="{FF2B5EF4-FFF2-40B4-BE49-F238E27FC236}">
                <a16:creationId xmlns:a16="http://schemas.microsoft.com/office/drawing/2014/main" id="{DF05F5C6-74E6-4E72-B167-C7BB6103AA58}"/>
              </a:ext>
            </a:extLst>
          </p:cNvPr>
          <p:cNvSpPr>
            <a:spLocks noGrp="1"/>
          </p:cNvSpPr>
          <p:nvPr>
            <p:ph type="body" sz="quarter" idx="14" hasCustomPrompt="1"/>
          </p:nvPr>
        </p:nvSpPr>
        <p:spPr>
          <a:xfrm>
            <a:off x="675621" y="4374982"/>
            <a:ext cx="5760310" cy="964856"/>
          </a:xfrm>
        </p:spPr>
        <p:txBody>
          <a:bodyPr>
            <a:noAutofit/>
          </a:bodyPr>
          <a:lstStyle>
            <a:lvl1pPr marL="0" indent="0">
              <a:buNone/>
              <a:defRPr sz="4800">
                <a:solidFill>
                  <a:schemeClr val="bg1"/>
                </a:solidFill>
              </a:defRPr>
            </a:lvl1pPr>
          </a:lstStyle>
          <a:p>
            <a:pPr lvl="0"/>
            <a:r>
              <a:rPr lang="zh-CN" altLang="en-US" dirty="0"/>
              <a:t>在此处添加标题</a:t>
            </a:r>
          </a:p>
        </p:txBody>
      </p:sp>
      <p:sp>
        <p:nvSpPr>
          <p:cNvPr id="45" name="文本占位符 10">
            <a:extLst>
              <a:ext uri="{FF2B5EF4-FFF2-40B4-BE49-F238E27FC236}">
                <a16:creationId xmlns:a16="http://schemas.microsoft.com/office/drawing/2014/main" id="{5148889F-9CBC-4615-86CB-B363741623D2}"/>
              </a:ext>
            </a:extLst>
          </p:cNvPr>
          <p:cNvSpPr>
            <a:spLocks noGrp="1"/>
          </p:cNvSpPr>
          <p:nvPr>
            <p:ph type="body" sz="quarter" idx="15" hasCustomPrompt="1"/>
          </p:nvPr>
        </p:nvSpPr>
        <p:spPr>
          <a:xfrm>
            <a:off x="675621" y="5584056"/>
            <a:ext cx="7183278" cy="1158636"/>
          </a:xfrm>
        </p:spPr>
        <p:txBody>
          <a:bodyPr>
            <a:normAutofit/>
          </a:bodyPr>
          <a:lstStyle>
            <a:lvl1pPr marL="0" marR="0" indent="0" algn="l" defTabSz="1828800" rtl="0" eaLnBrk="1" fontAlgn="auto" latinLnBrk="0" hangingPunct="1">
              <a:lnSpc>
                <a:spcPct val="90000"/>
              </a:lnSpc>
              <a:spcBef>
                <a:spcPts val="2000"/>
              </a:spcBef>
              <a:spcAft>
                <a:spcPts val="0"/>
              </a:spcAft>
              <a:buClrTx/>
              <a:buSzTx/>
              <a:buFont typeface="Arial" panose="020B0604020202020204" pitchFamily="34" charset="0"/>
              <a:buNone/>
              <a:tabLst/>
              <a:defRPr sz="3200">
                <a:solidFill>
                  <a:schemeClr val="bg1"/>
                </a:solidFill>
              </a:defRPr>
            </a:lvl1pPr>
          </a:lstStyle>
          <a:p>
            <a:pPr marL="0" marR="0" lvl="0" indent="0" algn="l" defTabSz="1828800" rtl="0" eaLnBrk="1" fontAlgn="auto" latinLnBrk="0" hangingPunct="1">
              <a:lnSpc>
                <a:spcPct val="90000"/>
              </a:lnSpc>
              <a:spcBef>
                <a:spcPts val="2000"/>
              </a:spcBef>
              <a:spcAft>
                <a:spcPts val="0"/>
              </a:spcAft>
              <a:buClrTx/>
              <a:buSzTx/>
              <a:buFont typeface="Arial" panose="020B0604020202020204" pitchFamily="34" charset="0"/>
              <a:buNone/>
              <a:tabLst/>
              <a:defRPr/>
            </a:pPr>
            <a:r>
              <a:rPr lang="zh-CN" altLang="en-US" dirty="0"/>
              <a:t>此处添加文字此处添加文字此处添加文字此处添加文字此处添加文字</a:t>
            </a:r>
            <a:endParaRPr lang="en-US" dirty="0"/>
          </a:p>
          <a:p>
            <a:pPr marL="0" marR="0" lvl="0" indent="0" algn="l" defTabSz="1828800" rtl="0" eaLnBrk="1" fontAlgn="auto" latinLnBrk="0" hangingPunct="1">
              <a:lnSpc>
                <a:spcPct val="90000"/>
              </a:lnSpc>
              <a:spcBef>
                <a:spcPts val="2000"/>
              </a:spcBef>
              <a:spcAft>
                <a:spcPts val="0"/>
              </a:spcAft>
              <a:buClrTx/>
              <a:buSzTx/>
              <a:buFont typeface="Arial" panose="020B0604020202020204" pitchFamily="34" charset="0"/>
              <a:buNone/>
              <a:tabLst/>
              <a:defRPr/>
            </a:pPr>
            <a:endParaRPr lang="en-US" dirty="0"/>
          </a:p>
          <a:p>
            <a:pPr lvl="0"/>
            <a:endParaRPr lang="en-US" dirty="0"/>
          </a:p>
        </p:txBody>
      </p:sp>
      <p:sp>
        <p:nvSpPr>
          <p:cNvPr id="46" name="文本占位符 8">
            <a:extLst>
              <a:ext uri="{FF2B5EF4-FFF2-40B4-BE49-F238E27FC236}">
                <a16:creationId xmlns:a16="http://schemas.microsoft.com/office/drawing/2014/main" id="{DD72A2F5-51EC-4374-9F5A-31706CD4AADF}"/>
              </a:ext>
            </a:extLst>
          </p:cNvPr>
          <p:cNvSpPr>
            <a:spLocks noGrp="1"/>
          </p:cNvSpPr>
          <p:nvPr>
            <p:ph type="body" sz="quarter" idx="21" hasCustomPrompt="1"/>
          </p:nvPr>
        </p:nvSpPr>
        <p:spPr>
          <a:xfrm>
            <a:off x="719869" y="7743176"/>
            <a:ext cx="5760310" cy="964856"/>
          </a:xfrm>
        </p:spPr>
        <p:txBody>
          <a:bodyPr>
            <a:noAutofit/>
          </a:bodyPr>
          <a:lstStyle>
            <a:lvl1pPr marL="0" indent="0">
              <a:buNone/>
              <a:defRPr sz="4800">
                <a:solidFill>
                  <a:schemeClr val="bg1"/>
                </a:solidFill>
              </a:defRPr>
            </a:lvl1pPr>
          </a:lstStyle>
          <a:p>
            <a:pPr lvl="0"/>
            <a:r>
              <a:rPr lang="zh-CN" altLang="en-US" dirty="0"/>
              <a:t>在此处添加标题</a:t>
            </a:r>
          </a:p>
        </p:txBody>
      </p:sp>
      <p:sp>
        <p:nvSpPr>
          <p:cNvPr id="47" name="文本占位符 10">
            <a:extLst>
              <a:ext uri="{FF2B5EF4-FFF2-40B4-BE49-F238E27FC236}">
                <a16:creationId xmlns:a16="http://schemas.microsoft.com/office/drawing/2014/main" id="{D26E7002-6453-4B24-8B55-9ECA38B8F297}"/>
              </a:ext>
            </a:extLst>
          </p:cNvPr>
          <p:cNvSpPr>
            <a:spLocks noGrp="1"/>
          </p:cNvSpPr>
          <p:nvPr>
            <p:ph type="body" sz="quarter" idx="22" hasCustomPrompt="1"/>
          </p:nvPr>
        </p:nvSpPr>
        <p:spPr>
          <a:xfrm>
            <a:off x="719869" y="8952250"/>
            <a:ext cx="7139030" cy="1158636"/>
          </a:xfrm>
        </p:spPr>
        <p:txBody>
          <a:bodyPr>
            <a:normAutofit/>
          </a:bodyPr>
          <a:lstStyle>
            <a:lvl1pPr marL="0" marR="0" indent="0" algn="l" defTabSz="1828800" rtl="0" eaLnBrk="1" fontAlgn="auto" latinLnBrk="0" hangingPunct="1">
              <a:lnSpc>
                <a:spcPct val="90000"/>
              </a:lnSpc>
              <a:spcBef>
                <a:spcPts val="2000"/>
              </a:spcBef>
              <a:spcAft>
                <a:spcPts val="0"/>
              </a:spcAft>
              <a:buClrTx/>
              <a:buSzTx/>
              <a:buFont typeface="Arial" panose="020B0604020202020204" pitchFamily="34" charset="0"/>
              <a:buNone/>
              <a:tabLst/>
              <a:defRPr sz="3200">
                <a:solidFill>
                  <a:schemeClr val="bg1"/>
                </a:solidFill>
              </a:defRPr>
            </a:lvl1pPr>
          </a:lstStyle>
          <a:p>
            <a:pPr marL="0" marR="0" lvl="0" indent="0" algn="l" defTabSz="1828800" rtl="0" eaLnBrk="1" fontAlgn="auto" latinLnBrk="0" hangingPunct="1">
              <a:lnSpc>
                <a:spcPct val="90000"/>
              </a:lnSpc>
              <a:spcBef>
                <a:spcPts val="2000"/>
              </a:spcBef>
              <a:spcAft>
                <a:spcPts val="0"/>
              </a:spcAft>
              <a:buClrTx/>
              <a:buSzTx/>
              <a:buFont typeface="Arial" panose="020B0604020202020204" pitchFamily="34" charset="0"/>
              <a:buNone/>
              <a:tabLst/>
              <a:defRPr/>
            </a:pPr>
            <a:r>
              <a:rPr lang="zh-CN" altLang="en-US" dirty="0"/>
              <a:t>此处添加文字此处添加文字此处添加文字此处添加文字此处添加文字</a:t>
            </a:r>
            <a:endParaRPr lang="en-US" dirty="0"/>
          </a:p>
          <a:p>
            <a:pPr lvl="0"/>
            <a:endParaRPr lang="en-US" dirty="0"/>
          </a:p>
        </p:txBody>
      </p:sp>
      <p:sp>
        <p:nvSpPr>
          <p:cNvPr id="48" name="文本占位符 8">
            <a:extLst>
              <a:ext uri="{FF2B5EF4-FFF2-40B4-BE49-F238E27FC236}">
                <a16:creationId xmlns:a16="http://schemas.microsoft.com/office/drawing/2014/main" id="{F1A4A4EF-3B27-4DBE-9C32-F10C0B621145}"/>
              </a:ext>
            </a:extLst>
          </p:cNvPr>
          <p:cNvSpPr>
            <a:spLocks noGrp="1"/>
          </p:cNvSpPr>
          <p:nvPr>
            <p:ph type="body" sz="quarter" idx="20" hasCustomPrompt="1"/>
          </p:nvPr>
        </p:nvSpPr>
        <p:spPr>
          <a:xfrm>
            <a:off x="653278" y="934638"/>
            <a:ext cx="6392048" cy="1435904"/>
          </a:xfrm>
        </p:spPr>
        <p:txBody>
          <a:bodyPr>
            <a:normAutofit/>
          </a:bodyPr>
          <a:lstStyle>
            <a:lvl1pPr marL="0" indent="0">
              <a:buNone/>
              <a:defRPr sz="8800" b="0">
                <a:solidFill>
                  <a:schemeClr val="bg1"/>
                </a:solidFill>
              </a:defRPr>
            </a:lvl1pPr>
          </a:lstStyle>
          <a:p>
            <a:pPr lvl="0"/>
            <a:r>
              <a:rPr lang="zh-CN" altLang="en-US" dirty="0"/>
              <a:t>标题文字</a:t>
            </a:r>
          </a:p>
        </p:txBody>
      </p:sp>
      <p:sp>
        <p:nvSpPr>
          <p:cNvPr id="49" name="Text Placeholder 2">
            <a:extLst>
              <a:ext uri="{FF2B5EF4-FFF2-40B4-BE49-F238E27FC236}">
                <a16:creationId xmlns:a16="http://schemas.microsoft.com/office/drawing/2014/main" id="{AA12649E-9A60-45C1-BCEB-4D495DFDEB7A}"/>
              </a:ext>
            </a:extLst>
          </p:cNvPr>
          <p:cNvSpPr txBox="1">
            <a:spLocks/>
          </p:cNvSpPr>
          <p:nvPr userDrawn="1"/>
        </p:nvSpPr>
        <p:spPr>
          <a:xfrm>
            <a:off x="10566400" y="12326206"/>
            <a:ext cx="8457460" cy="700776"/>
          </a:xfrm>
          <a:prstGeom prst="rect">
            <a:avLst/>
          </a:prstGeom>
        </p:spPr>
        <p:txBody>
          <a:bodyPr vert="horz" lIns="182880" tIns="91440" rIns="182880" bIns="91440" rtlCol="0" anchor="ctr">
            <a:noAutofit/>
          </a:bodyPr>
          <a:lstStyle>
            <a:defPPr>
              <a:defRPr lang="en-US"/>
            </a:defPPr>
            <a:lvl1pPr marL="0" indent="0" algn="ctr" defTabSz="914400" rtl="0" eaLnBrk="1" latinLnBrk="0" hangingPunct="1">
              <a:buNone/>
              <a:defRPr sz="1400" b="0" kern="1200">
                <a:solidFill>
                  <a:schemeClr val="tx1">
                    <a:lumMod val="65000"/>
                    <a:lumOff val="35000"/>
                  </a:schemeClr>
                </a:solidFill>
                <a:latin typeface="+mn-lt"/>
                <a:ea typeface="+mn-ea"/>
                <a:cs typeface="+mn-cs"/>
              </a:defRPr>
            </a:lvl1pPr>
            <a:lvl2pPr marL="457200" indent="0" algn="l" defTabSz="914400" rtl="0" eaLnBrk="1" latinLnBrk="0" hangingPunct="1">
              <a:buNone/>
              <a:defRPr sz="2000" kern="1200">
                <a:solidFill>
                  <a:schemeClr val="tx1">
                    <a:tint val="75000"/>
                  </a:schemeClr>
                </a:solidFill>
                <a:latin typeface="+mn-lt"/>
                <a:ea typeface="+mn-ea"/>
                <a:cs typeface="+mn-cs"/>
              </a:defRPr>
            </a:lvl2pPr>
            <a:lvl3pPr marL="914400" indent="0" algn="l" defTabSz="914400" rtl="0" eaLnBrk="1" latinLnBrk="0" hangingPunct="1">
              <a:buNone/>
              <a:defRPr sz="1800" kern="1200">
                <a:solidFill>
                  <a:schemeClr val="tx1">
                    <a:tint val="75000"/>
                  </a:schemeClr>
                </a:solidFill>
                <a:latin typeface="+mn-lt"/>
                <a:ea typeface="+mn-ea"/>
                <a:cs typeface="+mn-cs"/>
              </a:defRPr>
            </a:lvl3pPr>
            <a:lvl4pPr marL="1371600" indent="0" algn="l" defTabSz="914400" rtl="0" eaLnBrk="1" latinLnBrk="0" hangingPunct="1">
              <a:buNone/>
              <a:defRPr sz="1600" kern="1200">
                <a:solidFill>
                  <a:schemeClr val="tx1">
                    <a:tint val="75000"/>
                  </a:schemeClr>
                </a:solidFill>
                <a:latin typeface="+mn-lt"/>
                <a:ea typeface="+mn-ea"/>
                <a:cs typeface="+mn-cs"/>
              </a:defRPr>
            </a:lvl4pPr>
            <a:lvl5pPr marL="1828800" indent="0" algn="l" defTabSz="914400" rtl="0" eaLnBrk="1" latinLnBrk="0" hangingPunct="1">
              <a:buNone/>
              <a:defRPr sz="1600" kern="1200">
                <a:solidFill>
                  <a:schemeClr val="tx1">
                    <a:tint val="75000"/>
                  </a:schemeClr>
                </a:solidFill>
                <a:latin typeface="+mn-lt"/>
                <a:ea typeface="+mn-ea"/>
                <a:cs typeface="+mn-cs"/>
              </a:defRPr>
            </a:lvl5pPr>
            <a:lvl6pPr marL="2286000" indent="0" algn="l" defTabSz="914400" rtl="0" eaLnBrk="1" latinLnBrk="0" hangingPunct="1">
              <a:buNone/>
              <a:defRPr sz="1600" kern="1200">
                <a:solidFill>
                  <a:schemeClr val="tx1">
                    <a:tint val="75000"/>
                  </a:schemeClr>
                </a:solidFill>
                <a:latin typeface="+mn-lt"/>
                <a:ea typeface="+mn-ea"/>
                <a:cs typeface="+mn-cs"/>
              </a:defRPr>
            </a:lvl6pPr>
            <a:lvl7pPr marL="2743200" indent="0" algn="l" defTabSz="914400" rtl="0" eaLnBrk="1" latinLnBrk="0" hangingPunct="1">
              <a:buNone/>
              <a:defRPr sz="1600" kern="1200">
                <a:solidFill>
                  <a:schemeClr val="tx1">
                    <a:tint val="75000"/>
                  </a:schemeClr>
                </a:solidFill>
                <a:latin typeface="+mn-lt"/>
                <a:ea typeface="+mn-ea"/>
                <a:cs typeface="+mn-cs"/>
              </a:defRPr>
            </a:lvl7pPr>
            <a:lvl8pPr marL="3200400" indent="0" algn="l" defTabSz="914400" rtl="0" eaLnBrk="1" latinLnBrk="0" hangingPunct="1">
              <a:buNone/>
              <a:defRPr sz="1600" kern="1200">
                <a:solidFill>
                  <a:schemeClr val="tx1">
                    <a:tint val="75000"/>
                  </a:schemeClr>
                </a:solidFill>
                <a:latin typeface="+mn-lt"/>
                <a:ea typeface="+mn-ea"/>
                <a:cs typeface="+mn-cs"/>
              </a:defRPr>
            </a:lvl8pPr>
            <a:lvl9pPr marL="3657600" indent="0" algn="l" defTabSz="914400" rtl="0" eaLnBrk="1" latinLnBrk="0" hangingPunct="1">
              <a:buNone/>
              <a:defRPr sz="1600" kern="1200">
                <a:solidFill>
                  <a:schemeClr val="tx1">
                    <a:tint val="75000"/>
                  </a:schemeClr>
                </a:solidFill>
                <a:latin typeface="+mn-lt"/>
                <a:ea typeface="+mn-ea"/>
                <a:cs typeface="+mn-cs"/>
              </a:defRPr>
            </a:lvl9pPr>
          </a:lstStyle>
          <a:p>
            <a:r>
              <a:rPr lang="en-US" altLang="zh-CN" sz="3600" dirty="0">
                <a:solidFill>
                  <a:schemeClr val="bg1"/>
                </a:solidFill>
              </a:rPr>
              <a:t>2019 Xamarin</a:t>
            </a:r>
            <a:r>
              <a:rPr lang="zh-CN" altLang="en-US" sz="3600" dirty="0">
                <a:solidFill>
                  <a:schemeClr val="bg1"/>
                </a:solidFill>
              </a:rPr>
              <a:t>移动跨平台技术</a:t>
            </a:r>
            <a:r>
              <a:rPr lang="zh-CN" altLang="en-US" sz="3600" b="0" dirty="0">
                <a:solidFill>
                  <a:schemeClr val="bg1"/>
                </a:solidFill>
              </a:rPr>
              <a:t>中国峰会</a:t>
            </a:r>
            <a:endParaRPr lang="zh-CN" altLang="en-US" sz="4000" b="0" dirty="0">
              <a:solidFill>
                <a:schemeClr val="bg1"/>
              </a:solidFill>
            </a:endParaRPr>
          </a:p>
        </p:txBody>
      </p:sp>
      <p:pic>
        <p:nvPicPr>
          <p:cNvPr id="50" name="图片 49">
            <a:extLst>
              <a:ext uri="{FF2B5EF4-FFF2-40B4-BE49-F238E27FC236}">
                <a16:creationId xmlns:a16="http://schemas.microsoft.com/office/drawing/2014/main" id="{A673A0BB-DE5B-45C6-BFEC-81CECB0DE45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1768016" y="11613530"/>
            <a:ext cx="1834716" cy="1834716"/>
          </a:xfrm>
          <a:prstGeom prst="rect">
            <a:avLst/>
          </a:prstGeom>
        </p:spPr>
      </p:pic>
    </p:spTree>
    <p:extLst>
      <p:ext uri="{BB962C8B-B14F-4D97-AF65-F5344CB8AC3E}">
        <p14:creationId xmlns:p14="http://schemas.microsoft.com/office/powerpoint/2010/main" val="244286924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4D5BC43-50E2-4012-B00F-6789B4A1574D}"/>
              </a:ext>
            </a:extLst>
          </p:cNvPr>
          <p:cNvSpPr/>
          <p:nvPr userDrawn="1"/>
        </p:nvSpPr>
        <p:spPr>
          <a:xfrm>
            <a:off x="1299193" y="484186"/>
            <a:ext cx="293082" cy="1046440"/>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a:p>
        </p:txBody>
      </p:sp>
      <p:sp>
        <p:nvSpPr>
          <p:cNvPr id="6" name="Content Placeholder 27">
            <a:extLst>
              <a:ext uri="{FF2B5EF4-FFF2-40B4-BE49-F238E27FC236}">
                <a16:creationId xmlns:a16="http://schemas.microsoft.com/office/drawing/2014/main" id="{B1C90D5E-35CC-4B0D-9374-0D8F991F0A12}"/>
              </a:ext>
            </a:extLst>
          </p:cNvPr>
          <p:cNvSpPr txBox="1"/>
          <p:nvPr userDrawn="1"/>
        </p:nvSpPr>
        <p:spPr>
          <a:xfrm>
            <a:off x="0" y="7126966"/>
            <a:ext cx="24906516" cy="553998"/>
          </a:xfrm>
          <a:prstGeom prst="rect">
            <a:avLst/>
          </a:prstGeom>
        </p:spPr>
        <p:txBody>
          <a:bodyPr vert="horz" wrap="square" lIns="0" tIns="0" rIns="0" bIns="0" rtlCol="0">
            <a:spAutoFit/>
          </a:bodyPr>
          <a:lstStyle>
            <a:lvl1pPr marL="344805" indent="-344805" algn="l" defTabSz="913765" rtl="0" eaLnBrk="1" latinLnBrk="0" hangingPunct="1">
              <a:lnSpc>
                <a:spcPct val="100000"/>
              </a:lnSpc>
              <a:spcBef>
                <a:spcPts val="1200"/>
              </a:spcBef>
              <a:buSzPct val="80000"/>
              <a:buFont typeface="Arial" panose="020B0604020202020204" pitchFamily="34" charset="0"/>
              <a:buChar char="•"/>
              <a:defRPr sz="3200" kern="1200">
                <a:ln>
                  <a:solidFill>
                    <a:schemeClr val="bg1">
                      <a:alpha val="0"/>
                    </a:schemeClr>
                  </a:solidFill>
                </a:ln>
                <a:gradFill>
                  <a:gsLst>
                    <a:gs pos="0">
                      <a:srgbClr val="595959"/>
                    </a:gs>
                    <a:gs pos="86000">
                      <a:srgbClr val="595959"/>
                    </a:gs>
                  </a:gsLst>
                  <a:lin ang="5400000" scaled="0"/>
                </a:gradFill>
                <a:latin typeface="+mn-lt"/>
                <a:ea typeface="+mn-ea"/>
                <a:cs typeface="+mn-cs"/>
              </a:defRPr>
            </a:lvl1pPr>
            <a:lvl2pPr marL="802005" indent="-341630" algn="l" defTabSz="913765" rtl="0" eaLnBrk="1" latinLnBrk="0" hangingPunct="1">
              <a:lnSpc>
                <a:spcPct val="100000"/>
              </a:lnSpc>
              <a:spcBef>
                <a:spcPts val="300"/>
              </a:spcBef>
              <a:buSzPct val="80000"/>
              <a:buFont typeface="Arial" panose="020B0604020202020204" pitchFamily="34" charset="0"/>
              <a:buChar char="•"/>
              <a:defRPr sz="2800" kern="1200">
                <a:ln>
                  <a:solidFill>
                    <a:schemeClr val="bg1">
                      <a:alpha val="0"/>
                    </a:schemeClr>
                  </a:solidFill>
                </a:ln>
                <a:gradFill>
                  <a:gsLst>
                    <a:gs pos="0">
                      <a:srgbClr val="595959"/>
                    </a:gs>
                    <a:gs pos="86000">
                      <a:srgbClr val="595959"/>
                    </a:gs>
                  </a:gsLst>
                  <a:lin ang="5400000" scaled="0"/>
                </a:gradFill>
                <a:latin typeface="+mn-lt"/>
                <a:ea typeface="+mn-ea"/>
                <a:cs typeface="+mn-cs"/>
              </a:defRPr>
            </a:lvl2pPr>
            <a:lvl3pPr marL="1259205" indent="-344805" algn="l" defTabSz="913765" rtl="0" eaLnBrk="1" latinLnBrk="0" hangingPunct="1">
              <a:lnSpc>
                <a:spcPct val="100000"/>
              </a:lnSpc>
              <a:spcBef>
                <a:spcPts val="300"/>
              </a:spcBef>
              <a:buSzPct val="80000"/>
              <a:buFont typeface="Arial" panose="020B0604020202020204" pitchFamily="34" charset="0"/>
              <a:buChar char="•"/>
              <a:defRPr sz="2400" kern="1200">
                <a:ln>
                  <a:solidFill>
                    <a:schemeClr val="bg1">
                      <a:alpha val="0"/>
                    </a:schemeClr>
                  </a:solidFill>
                </a:ln>
                <a:gradFill>
                  <a:gsLst>
                    <a:gs pos="0">
                      <a:srgbClr val="595959"/>
                    </a:gs>
                    <a:gs pos="86000">
                      <a:srgbClr val="595959"/>
                    </a:gs>
                  </a:gsLst>
                  <a:lin ang="5400000" scaled="0"/>
                </a:gradFill>
                <a:latin typeface="+mn-lt"/>
                <a:ea typeface="+mn-ea"/>
                <a:cs typeface="+mn-cs"/>
              </a:defRPr>
            </a:lvl3pPr>
            <a:lvl4pPr marL="1716405" indent="-346075" algn="l" defTabSz="913765" rtl="0" eaLnBrk="1" latinLnBrk="0" hangingPunct="1">
              <a:lnSpc>
                <a:spcPct val="100000"/>
              </a:lnSpc>
              <a:spcBef>
                <a:spcPts val="300"/>
              </a:spcBef>
              <a:buSzPct val="80000"/>
              <a:buFont typeface="Arial" panose="020B0604020202020204" pitchFamily="34" charset="0"/>
              <a:buChar char="•"/>
              <a:defRPr sz="2000" kern="1200">
                <a:ln>
                  <a:solidFill>
                    <a:schemeClr val="bg1">
                      <a:alpha val="0"/>
                    </a:schemeClr>
                  </a:solidFill>
                </a:ln>
                <a:gradFill>
                  <a:gsLst>
                    <a:gs pos="0">
                      <a:srgbClr val="595959"/>
                    </a:gs>
                    <a:gs pos="86000">
                      <a:srgbClr val="595959"/>
                    </a:gs>
                  </a:gsLst>
                  <a:lin ang="5400000" scaled="0"/>
                </a:gradFill>
                <a:latin typeface="+mn-lt"/>
                <a:ea typeface="+mn-ea"/>
                <a:cs typeface="+mn-cs"/>
              </a:defRPr>
            </a:lvl4pPr>
            <a:lvl5pPr marL="2173605" indent="-336550" algn="l" defTabSz="913765" rtl="0" eaLnBrk="1" latinLnBrk="0" hangingPunct="1">
              <a:lnSpc>
                <a:spcPct val="100000"/>
              </a:lnSpc>
              <a:spcBef>
                <a:spcPts val="300"/>
              </a:spcBef>
              <a:buSzPct val="80000"/>
              <a:buFont typeface="Arial" panose="020B0604020202020204" pitchFamily="34" charset="0"/>
              <a:buChar char="•"/>
              <a:defRPr sz="2000" kern="1200">
                <a:ln>
                  <a:solidFill>
                    <a:schemeClr val="bg1">
                      <a:alpha val="0"/>
                    </a:schemeClr>
                  </a:solidFill>
                </a:ln>
                <a:gradFill>
                  <a:gsLst>
                    <a:gs pos="0">
                      <a:srgbClr val="595959"/>
                    </a:gs>
                    <a:gs pos="86000">
                      <a:srgbClr val="595959"/>
                    </a:gs>
                  </a:gsLst>
                  <a:lin ang="5400000" scaled="0"/>
                </a:gradFill>
                <a:latin typeface="+mn-lt"/>
                <a:ea typeface="+mn-ea"/>
                <a:cs typeface="+mn-cs"/>
              </a:defRPr>
            </a:lvl5pPr>
            <a:lvl6pPr marL="251460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3600" dirty="0">
                <a:ln>
                  <a:solidFill>
                    <a:srgbClr val="000000">
                      <a:alpha val="0"/>
                    </a:srgbClr>
                  </a:solidFill>
                </a:ln>
                <a:solidFill>
                  <a:srgbClr val="E8E8E8"/>
                </a:solidFill>
                <a:latin typeface="Consolas" panose="020B0609020204030204" pitchFamily="49" charset="0"/>
                <a:cs typeface="Consolas" panose="020B0609020204030204" pitchFamily="49" charset="0"/>
              </a:rPr>
              <a:t>0101011100101010101000101010001110101010010110101010111001011100010100101010101110010101010100010</a:t>
            </a:r>
          </a:p>
        </p:txBody>
      </p:sp>
      <p:sp>
        <p:nvSpPr>
          <p:cNvPr id="7" name="Content Placeholder 27">
            <a:extLst>
              <a:ext uri="{FF2B5EF4-FFF2-40B4-BE49-F238E27FC236}">
                <a16:creationId xmlns:a16="http://schemas.microsoft.com/office/drawing/2014/main" id="{1F916498-DB23-40F7-AD7C-A6B41506ACCC}"/>
              </a:ext>
            </a:extLst>
          </p:cNvPr>
          <p:cNvSpPr txBox="1"/>
          <p:nvPr userDrawn="1"/>
        </p:nvSpPr>
        <p:spPr>
          <a:xfrm>
            <a:off x="121359" y="6609773"/>
            <a:ext cx="27717026" cy="1107996"/>
          </a:xfrm>
          <a:prstGeom prst="rect">
            <a:avLst/>
          </a:prstGeom>
        </p:spPr>
        <p:txBody>
          <a:bodyPr vert="horz" wrap="square" lIns="0" tIns="0" rIns="0" bIns="0" rtlCol="0">
            <a:spAutoFit/>
          </a:bodyPr>
          <a:lstStyle>
            <a:lvl1pPr marL="344805" indent="-344805" algn="l" defTabSz="913765" rtl="0" eaLnBrk="1" latinLnBrk="0" hangingPunct="1">
              <a:lnSpc>
                <a:spcPct val="100000"/>
              </a:lnSpc>
              <a:spcBef>
                <a:spcPts val="1200"/>
              </a:spcBef>
              <a:buSzPct val="80000"/>
              <a:buFont typeface="Arial" panose="020B0604020202020204" pitchFamily="34" charset="0"/>
              <a:buChar char="•"/>
              <a:defRPr sz="3200" kern="1200">
                <a:ln>
                  <a:solidFill>
                    <a:schemeClr val="bg1">
                      <a:alpha val="0"/>
                    </a:schemeClr>
                  </a:solidFill>
                </a:ln>
                <a:gradFill>
                  <a:gsLst>
                    <a:gs pos="0">
                      <a:srgbClr val="595959"/>
                    </a:gs>
                    <a:gs pos="86000">
                      <a:srgbClr val="595959"/>
                    </a:gs>
                  </a:gsLst>
                  <a:lin ang="5400000" scaled="0"/>
                </a:gradFill>
                <a:latin typeface="+mn-lt"/>
                <a:ea typeface="+mn-ea"/>
                <a:cs typeface="+mn-cs"/>
              </a:defRPr>
            </a:lvl1pPr>
            <a:lvl2pPr marL="802005" indent="-341630" algn="l" defTabSz="913765" rtl="0" eaLnBrk="1" latinLnBrk="0" hangingPunct="1">
              <a:lnSpc>
                <a:spcPct val="100000"/>
              </a:lnSpc>
              <a:spcBef>
                <a:spcPts val="300"/>
              </a:spcBef>
              <a:buSzPct val="80000"/>
              <a:buFont typeface="Arial" panose="020B0604020202020204" pitchFamily="34" charset="0"/>
              <a:buChar char="•"/>
              <a:defRPr sz="2800" kern="1200">
                <a:ln>
                  <a:solidFill>
                    <a:schemeClr val="bg1">
                      <a:alpha val="0"/>
                    </a:schemeClr>
                  </a:solidFill>
                </a:ln>
                <a:gradFill>
                  <a:gsLst>
                    <a:gs pos="0">
                      <a:srgbClr val="595959"/>
                    </a:gs>
                    <a:gs pos="86000">
                      <a:srgbClr val="595959"/>
                    </a:gs>
                  </a:gsLst>
                  <a:lin ang="5400000" scaled="0"/>
                </a:gradFill>
                <a:latin typeface="+mn-lt"/>
                <a:ea typeface="+mn-ea"/>
                <a:cs typeface="+mn-cs"/>
              </a:defRPr>
            </a:lvl2pPr>
            <a:lvl3pPr marL="1259205" indent="-344805" algn="l" defTabSz="913765" rtl="0" eaLnBrk="1" latinLnBrk="0" hangingPunct="1">
              <a:lnSpc>
                <a:spcPct val="100000"/>
              </a:lnSpc>
              <a:spcBef>
                <a:spcPts val="300"/>
              </a:spcBef>
              <a:buSzPct val="80000"/>
              <a:buFont typeface="Arial" panose="020B0604020202020204" pitchFamily="34" charset="0"/>
              <a:buChar char="•"/>
              <a:defRPr sz="2400" kern="1200">
                <a:ln>
                  <a:solidFill>
                    <a:schemeClr val="bg1">
                      <a:alpha val="0"/>
                    </a:schemeClr>
                  </a:solidFill>
                </a:ln>
                <a:gradFill>
                  <a:gsLst>
                    <a:gs pos="0">
                      <a:srgbClr val="595959"/>
                    </a:gs>
                    <a:gs pos="86000">
                      <a:srgbClr val="595959"/>
                    </a:gs>
                  </a:gsLst>
                  <a:lin ang="5400000" scaled="0"/>
                </a:gradFill>
                <a:latin typeface="+mn-lt"/>
                <a:ea typeface="+mn-ea"/>
                <a:cs typeface="+mn-cs"/>
              </a:defRPr>
            </a:lvl3pPr>
            <a:lvl4pPr marL="1716405" indent="-346075" algn="l" defTabSz="913765" rtl="0" eaLnBrk="1" latinLnBrk="0" hangingPunct="1">
              <a:lnSpc>
                <a:spcPct val="100000"/>
              </a:lnSpc>
              <a:spcBef>
                <a:spcPts val="300"/>
              </a:spcBef>
              <a:buSzPct val="80000"/>
              <a:buFont typeface="Arial" panose="020B0604020202020204" pitchFamily="34" charset="0"/>
              <a:buChar char="•"/>
              <a:defRPr sz="2000" kern="1200">
                <a:ln>
                  <a:solidFill>
                    <a:schemeClr val="bg1">
                      <a:alpha val="0"/>
                    </a:schemeClr>
                  </a:solidFill>
                </a:ln>
                <a:gradFill>
                  <a:gsLst>
                    <a:gs pos="0">
                      <a:srgbClr val="595959"/>
                    </a:gs>
                    <a:gs pos="86000">
                      <a:srgbClr val="595959"/>
                    </a:gs>
                  </a:gsLst>
                  <a:lin ang="5400000" scaled="0"/>
                </a:gradFill>
                <a:latin typeface="+mn-lt"/>
                <a:ea typeface="+mn-ea"/>
                <a:cs typeface="+mn-cs"/>
              </a:defRPr>
            </a:lvl4pPr>
            <a:lvl5pPr marL="2173605" indent="-336550" algn="l" defTabSz="913765" rtl="0" eaLnBrk="1" latinLnBrk="0" hangingPunct="1">
              <a:lnSpc>
                <a:spcPct val="100000"/>
              </a:lnSpc>
              <a:spcBef>
                <a:spcPts val="300"/>
              </a:spcBef>
              <a:buSzPct val="80000"/>
              <a:buFont typeface="Arial" panose="020B0604020202020204" pitchFamily="34" charset="0"/>
              <a:buChar char="•"/>
              <a:defRPr sz="2000" kern="1200">
                <a:ln>
                  <a:solidFill>
                    <a:schemeClr val="bg1">
                      <a:alpha val="0"/>
                    </a:schemeClr>
                  </a:solidFill>
                </a:ln>
                <a:gradFill>
                  <a:gsLst>
                    <a:gs pos="0">
                      <a:srgbClr val="595959"/>
                    </a:gs>
                    <a:gs pos="86000">
                      <a:srgbClr val="595959"/>
                    </a:gs>
                  </a:gsLst>
                  <a:lin ang="5400000" scaled="0"/>
                </a:gradFill>
                <a:latin typeface="+mn-lt"/>
                <a:ea typeface="+mn-ea"/>
                <a:cs typeface="+mn-cs"/>
              </a:defRPr>
            </a:lvl5pPr>
            <a:lvl6pPr marL="251460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3600" dirty="0">
                <a:ln>
                  <a:solidFill>
                    <a:srgbClr val="000000">
                      <a:alpha val="0"/>
                    </a:srgbClr>
                  </a:solidFill>
                </a:ln>
                <a:solidFill>
                  <a:schemeClr val="bg1">
                    <a:lumMod val="85000"/>
                  </a:schemeClr>
                </a:solidFill>
                <a:latin typeface="+mj-lt"/>
                <a:cs typeface="Consolas" panose="020B0609020204030204" pitchFamily="49" charset="0"/>
              </a:rPr>
              <a:t>01</a:t>
            </a:r>
            <a:r>
              <a:rPr lang="en-US" sz="3600" dirty="0">
                <a:ln>
                  <a:solidFill>
                    <a:srgbClr val="000000">
                      <a:alpha val="0"/>
                    </a:srgbClr>
                  </a:solidFill>
                </a:ln>
                <a:solidFill>
                  <a:schemeClr val="bg1">
                    <a:lumMod val="85000"/>
                  </a:schemeClr>
                </a:solidFill>
                <a:latin typeface="+mj-lt"/>
                <a:cs typeface="Calibri" panose="020F0502020204030204" pitchFamily="34" charset="0"/>
              </a:rPr>
              <a:t>01011100</a:t>
            </a:r>
            <a:r>
              <a:rPr lang="en-US" sz="3600" dirty="0">
                <a:ln>
                  <a:solidFill>
                    <a:srgbClr val="000000">
                      <a:alpha val="0"/>
                    </a:srgbClr>
                  </a:solidFill>
                </a:ln>
                <a:solidFill>
                  <a:schemeClr val="bg1">
                    <a:lumMod val="85000"/>
                  </a:schemeClr>
                </a:solidFill>
                <a:latin typeface="+mj-lt"/>
                <a:cs typeface="Consolas" panose="020B0609020204030204" pitchFamily="49" charset="0"/>
              </a:rPr>
              <a:t>10101010100010101000111010101001011010101011100101110001010010101010111001010101010001010100011</a:t>
            </a:r>
            <a:r>
              <a:rPr lang="en-US" altLang="zh-CN" sz="3600" dirty="0">
                <a:ln>
                  <a:solidFill>
                    <a:srgbClr val="000000">
                      <a:alpha val="0"/>
                    </a:srgbClr>
                  </a:solidFill>
                </a:ln>
                <a:solidFill>
                  <a:schemeClr val="bg1">
                    <a:lumMod val="85000"/>
                  </a:schemeClr>
                </a:solidFill>
                <a:latin typeface="+mj-lt"/>
                <a:cs typeface="Consolas" panose="020B0609020204030204" pitchFamily="49" charset="0"/>
              </a:rPr>
              <a:t>01010011001019110</a:t>
            </a:r>
            <a:endParaRPr lang="en-US" sz="3600" dirty="0">
              <a:ln>
                <a:solidFill>
                  <a:srgbClr val="000000">
                    <a:alpha val="0"/>
                  </a:srgbClr>
                </a:solidFill>
              </a:ln>
              <a:solidFill>
                <a:schemeClr val="bg1">
                  <a:lumMod val="85000"/>
                </a:schemeClr>
              </a:solidFill>
              <a:latin typeface="+mj-lt"/>
              <a:cs typeface="Consolas" panose="020B0609020204030204" pitchFamily="49" charset="0"/>
            </a:endParaRPr>
          </a:p>
        </p:txBody>
      </p:sp>
      <p:sp>
        <p:nvSpPr>
          <p:cNvPr id="9" name="Content Placeholder 27">
            <a:extLst>
              <a:ext uri="{FF2B5EF4-FFF2-40B4-BE49-F238E27FC236}">
                <a16:creationId xmlns:a16="http://schemas.microsoft.com/office/drawing/2014/main" id="{4232F78B-378E-4846-9D50-50CD042CE66A}"/>
              </a:ext>
            </a:extLst>
          </p:cNvPr>
          <p:cNvSpPr txBox="1"/>
          <p:nvPr userDrawn="1"/>
        </p:nvSpPr>
        <p:spPr>
          <a:xfrm>
            <a:off x="-43542" y="6126202"/>
            <a:ext cx="24906516" cy="553998"/>
          </a:xfrm>
          <a:prstGeom prst="rect">
            <a:avLst/>
          </a:prstGeom>
        </p:spPr>
        <p:txBody>
          <a:bodyPr vert="horz" wrap="square" lIns="0" tIns="0" rIns="0" bIns="0" rtlCol="0">
            <a:spAutoFit/>
          </a:bodyPr>
          <a:lstStyle>
            <a:lvl1pPr marL="344805" indent="-344805" algn="l" defTabSz="913765" rtl="0" eaLnBrk="1" latinLnBrk="0" hangingPunct="1">
              <a:lnSpc>
                <a:spcPct val="100000"/>
              </a:lnSpc>
              <a:spcBef>
                <a:spcPts val="1200"/>
              </a:spcBef>
              <a:buSzPct val="80000"/>
              <a:buFont typeface="Arial" panose="020B0604020202020204" pitchFamily="34" charset="0"/>
              <a:buChar char="•"/>
              <a:defRPr sz="3200" kern="1200">
                <a:ln>
                  <a:solidFill>
                    <a:schemeClr val="bg1">
                      <a:alpha val="0"/>
                    </a:schemeClr>
                  </a:solidFill>
                </a:ln>
                <a:gradFill>
                  <a:gsLst>
                    <a:gs pos="0">
                      <a:srgbClr val="595959"/>
                    </a:gs>
                    <a:gs pos="86000">
                      <a:srgbClr val="595959"/>
                    </a:gs>
                  </a:gsLst>
                  <a:lin ang="5400000" scaled="0"/>
                </a:gradFill>
                <a:latin typeface="+mn-lt"/>
                <a:ea typeface="+mn-ea"/>
                <a:cs typeface="+mn-cs"/>
              </a:defRPr>
            </a:lvl1pPr>
            <a:lvl2pPr marL="802005" indent="-341630" algn="l" defTabSz="913765" rtl="0" eaLnBrk="1" latinLnBrk="0" hangingPunct="1">
              <a:lnSpc>
                <a:spcPct val="100000"/>
              </a:lnSpc>
              <a:spcBef>
                <a:spcPts val="300"/>
              </a:spcBef>
              <a:buSzPct val="80000"/>
              <a:buFont typeface="Arial" panose="020B0604020202020204" pitchFamily="34" charset="0"/>
              <a:buChar char="•"/>
              <a:defRPr sz="2800" kern="1200">
                <a:ln>
                  <a:solidFill>
                    <a:schemeClr val="bg1">
                      <a:alpha val="0"/>
                    </a:schemeClr>
                  </a:solidFill>
                </a:ln>
                <a:gradFill>
                  <a:gsLst>
                    <a:gs pos="0">
                      <a:srgbClr val="595959"/>
                    </a:gs>
                    <a:gs pos="86000">
                      <a:srgbClr val="595959"/>
                    </a:gs>
                  </a:gsLst>
                  <a:lin ang="5400000" scaled="0"/>
                </a:gradFill>
                <a:latin typeface="+mn-lt"/>
                <a:ea typeface="+mn-ea"/>
                <a:cs typeface="+mn-cs"/>
              </a:defRPr>
            </a:lvl2pPr>
            <a:lvl3pPr marL="1259205" indent="-344805" algn="l" defTabSz="913765" rtl="0" eaLnBrk="1" latinLnBrk="0" hangingPunct="1">
              <a:lnSpc>
                <a:spcPct val="100000"/>
              </a:lnSpc>
              <a:spcBef>
                <a:spcPts val="300"/>
              </a:spcBef>
              <a:buSzPct val="80000"/>
              <a:buFont typeface="Arial" panose="020B0604020202020204" pitchFamily="34" charset="0"/>
              <a:buChar char="•"/>
              <a:defRPr sz="2400" kern="1200">
                <a:ln>
                  <a:solidFill>
                    <a:schemeClr val="bg1">
                      <a:alpha val="0"/>
                    </a:schemeClr>
                  </a:solidFill>
                </a:ln>
                <a:gradFill>
                  <a:gsLst>
                    <a:gs pos="0">
                      <a:srgbClr val="595959"/>
                    </a:gs>
                    <a:gs pos="86000">
                      <a:srgbClr val="595959"/>
                    </a:gs>
                  </a:gsLst>
                  <a:lin ang="5400000" scaled="0"/>
                </a:gradFill>
                <a:latin typeface="+mn-lt"/>
                <a:ea typeface="+mn-ea"/>
                <a:cs typeface="+mn-cs"/>
              </a:defRPr>
            </a:lvl3pPr>
            <a:lvl4pPr marL="1716405" indent="-346075" algn="l" defTabSz="913765" rtl="0" eaLnBrk="1" latinLnBrk="0" hangingPunct="1">
              <a:lnSpc>
                <a:spcPct val="100000"/>
              </a:lnSpc>
              <a:spcBef>
                <a:spcPts val="300"/>
              </a:spcBef>
              <a:buSzPct val="80000"/>
              <a:buFont typeface="Arial" panose="020B0604020202020204" pitchFamily="34" charset="0"/>
              <a:buChar char="•"/>
              <a:defRPr sz="2000" kern="1200">
                <a:ln>
                  <a:solidFill>
                    <a:schemeClr val="bg1">
                      <a:alpha val="0"/>
                    </a:schemeClr>
                  </a:solidFill>
                </a:ln>
                <a:gradFill>
                  <a:gsLst>
                    <a:gs pos="0">
                      <a:srgbClr val="595959"/>
                    </a:gs>
                    <a:gs pos="86000">
                      <a:srgbClr val="595959"/>
                    </a:gs>
                  </a:gsLst>
                  <a:lin ang="5400000" scaled="0"/>
                </a:gradFill>
                <a:latin typeface="+mn-lt"/>
                <a:ea typeface="+mn-ea"/>
                <a:cs typeface="+mn-cs"/>
              </a:defRPr>
            </a:lvl4pPr>
            <a:lvl5pPr marL="2173605" indent="-336550" algn="l" defTabSz="913765" rtl="0" eaLnBrk="1" latinLnBrk="0" hangingPunct="1">
              <a:lnSpc>
                <a:spcPct val="100000"/>
              </a:lnSpc>
              <a:spcBef>
                <a:spcPts val="300"/>
              </a:spcBef>
              <a:buSzPct val="80000"/>
              <a:buFont typeface="Arial" panose="020B0604020202020204" pitchFamily="34" charset="0"/>
              <a:buChar char="•"/>
              <a:defRPr sz="2000" kern="1200">
                <a:ln>
                  <a:solidFill>
                    <a:schemeClr val="bg1">
                      <a:alpha val="0"/>
                    </a:schemeClr>
                  </a:solidFill>
                </a:ln>
                <a:gradFill>
                  <a:gsLst>
                    <a:gs pos="0">
                      <a:srgbClr val="595959"/>
                    </a:gs>
                    <a:gs pos="86000">
                      <a:srgbClr val="595959"/>
                    </a:gs>
                  </a:gsLst>
                  <a:lin ang="5400000" scaled="0"/>
                </a:gradFill>
                <a:latin typeface="+mn-lt"/>
                <a:ea typeface="+mn-ea"/>
                <a:cs typeface="+mn-cs"/>
              </a:defRPr>
            </a:lvl5pPr>
            <a:lvl6pPr marL="251460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3600" dirty="0">
                <a:ln>
                  <a:solidFill>
                    <a:srgbClr val="000000">
                      <a:alpha val="0"/>
                    </a:srgbClr>
                  </a:solidFill>
                </a:ln>
                <a:solidFill>
                  <a:srgbClr val="E8E8E8"/>
                </a:solidFill>
                <a:latin typeface="Consolas" panose="020B0609020204030204" pitchFamily="49" charset="0"/>
                <a:cs typeface="Consolas" panose="020B0609020204030204" pitchFamily="49" charset="0"/>
              </a:rPr>
              <a:t>0101011100101010101000101010001110101010010110101010111001011100010100101010101110010101010100010</a:t>
            </a:r>
          </a:p>
        </p:txBody>
      </p:sp>
      <p:pic>
        <p:nvPicPr>
          <p:cNvPr id="11" name="图片 34">
            <a:extLst>
              <a:ext uri="{FF2B5EF4-FFF2-40B4-BE49-F238E27FC236}">
                <a16:creationId xmlns:a16="http://schemas.microsoft.com/office/drawing/2014/main" id="{E9B0A939-A842-48E2-B7E7-F3BB79324096}"/>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26479" t="19635" r="26756" b="25049"/>
          <a:stretch>
            <a:fillRect/>
          </a:stretch>
        </p:blipFill>
        <p:spPr>
          <a:xfrm>
            <a:off x="6138533" y="3079052"/>
            <a:ext cx="12742402" cy="7615436"/>
          </a:xfrm>
          <a:prstGeom prst="rect">
            <a:avLst/>
          </a:prstGeom>
          <a:solidFill>
            <a:srgbClr val="F8F8F8">
              <a:alpha val="74000"/>
            </a:srgbClr>
          </a:solidFill>
          <a:effectLst>
            <a:outerShdw dist="50800" sx="1000" sy="1000" algn="ctr" rotWithShape="0">
              <a:srgbClr val="000000"/>
            </a:outerShdw>
          </a:effectLst>
        </p:spPr>
      </p:pic>
      <p:sp>
        <p:nvSpPr>
          <p:cNvPr id="12" name="文本占位符 8">
            <a:extLst>
              <a:ext uri="{FF2B5EF4-FFF2-40B4-BE49-F238E27FC236}">
                <a16:creationId xmlns:a16="http://schemas.microsoft.com/office/drawing/2014/main" id="{860E6ACC-8552-4C0C-A7A2-CB7FE0331485}"/>
              </a:ext>
            </a:extLst>
          </p:cNvPr>
          <p:cNvSpPr>
            <a:spLocks noGrp="1"/>
          </p:cNvSpPr>
          <p:nvPr>
            <p:ph type="body" sz="quarter" idx="16" hasCustomPrompt="1"/>
          </p:nvPr>
        </p:nvSpPr>
        <p:spPr>
          <a:xfrm>
            <a:off x="1287414" y="1481633"/>
            <a:ext cx="12692456" cy="2471154"/>
          </a:xfrm>
        </p:spPr>
        <p:txBody>
          <a:bodyPr>
            <a:normAutofit/>
          </a:bodyPr>
          <a:lstStyle>
            <a:lvl1pPr marL="0" indent="0">
              <a:buNone/>
              <a:defRPr sz="8800" b="0"/>
            </a:lvl1pPr>
          </a:lstStyle>
          <a:p>
            <a:pPr lvl="0"/>
            <a:r>
              <a:rPr lang="zh-CN" altLang="en-US" dirty="0"/>
              <a:t>此处添加标题文字</a:t>
            </a:r>
          </a:p>
        </p:txBody>
      </p:sp>
      <p:sp>
        <p:nvSpPr>
          <p:cNvPr id="13" name="Text Placeholder 2">
            <a:extLst>
              <a:ext uri="{FF2B5EF4-FFF2-40B4-BE49-F238E27FC236}">
                <a16:creationId xmlns:a16="http://schemas.microsoft.com/office/drawing/2014/main" id="{C366B247-78F7-4BEA-888C-71BF20FEF2DB}"/>
              </a:ext>
            </a:extLst>
          </p:cNvPr>
          <p:cNvSpPr txBox="1">
            <a:spLocks/>
          </p:cNvSpPr>
          <p:nvPr userDrawn="1"/>
        </p:nvSpPr>
        <p:spPr>
          <a:xfrm>
            <a:off x="1287414" y="12326206"/>
            <a:ext cx="8457460" cy="700776"/>
          </a:xfrm>
          <a:prstGeom prst="rect">
            <a:avLst/>
          </a:prstGeom>
        </p:spPr>
        <p:txBody>
          <a:bodyPr vert="horz" lIns="182880" tIns="91440" rIns="182880" bIns="91440" rtlCol="0" anchor="ctr">
            <a:noAutofit/>
          </a:bodyPr>
          <a:lstStyle>
            <a:defPPr>
              <a:defRPr lang="en-US"/>
            </a:defPPr>
            <a:lvl1pPr marL="0" indent="0" algn="ctr" defTabSz="914400" rtl="0" eaLnBrk="1" latinLnBrk="0" hangingPunct="1">
              <a:buNone/>
              <a:defRPr sz="1400" b="0" kern="1200">
                <a:solidFill>
                  <a:schemeClr val="tx1">
                    <a:lumMod val="65000"/>
                    <a:lumOff val="35000"/>
                  </a:schemeClr>
                </a:solidFill>
                <a:latin typeface="+mn-lt"/>
                <a:ea typeface="+mn-ea"/>
                <a:cs typeface="+mn-cs"/>
              </a:defRPr>
            </a:lvl1pPr>
            <a:lvl2pPr marL="457200" indent="0" algn="l" defTabSz="914400" rtl="0" eaLnBrk="1" latinLnBrk="0" hangingPunct="1">
              <a:buNone/>
              <a:defRPr sz="2000" kern="1200">
                <a:solidFill>
                  <a:schemeClr val="tx1">
                    <a:tint val="75000"/>
                  </a:schemeClr>
                </a:solidFill>
                <a:latin typeface="+mn-lt"/>
                <a:ea typeface="+mn-ea"/>
                <a:cs typeface="+mn-cs"/>
              </a:defRPr>
            </a:lvl2pPr>
            <a:lvl3pPr marL="914400" indent="0" algn="l" defTabSz="914400" rtl="0" eaLnBrk="1" latinLnBrk="0" hangingPunct="1">
              <a:buNone/>
              <a:defRPr sz="1800" kern="1200">
                <a:solidFill>
                  <a:schemeClr val="tx1">
                    <a:tint val="75000"/>
                  </a:schemeClr>
                </a:solidFill>
                <a:latin typeface="+mn-lt"/>
                <a:ea typeface="+mn-ea"/>
                <a:cs typeface="+mn-cs"/>
              </a:defRPr>
            </a:lvl3pPr>
            <a:lvl4pPr marL="1371600" indent="0" algn="l" defTabSz="914400" rtl="0" eaLnBrk="1" latinLnBrk="0" hangingPunct="1">
              <a:buNone/>
              <a:defRPr sz="1600" kern="1200">
                <a:solidFill>
                  <a:schemeClr val="tx1">
                    <a:tint val="75000"/>
                  </a:schemeClr>
                </a:solidFill>
                <a:latin typeface="+mn-lt"/>
                <a:ea typeface="+mn-ea"/>
                <a:cs typeface="+mn-cs"/>
              </a:defRPr>
            </a:lvl4pPr>
            <a:lvl5pPr marL="1828800" indent="0" algn="l" defTabSz="914400" rtl="0" eaLnBrk="1" latinLnBrk="0" hangingPunct="1">
              <a:buNone/>
              <a:defRPr sz="1600" kern="1200">
                <a:solidFill>
                  <a:schemeClr val="tx1">
                    <a:tint val="75000"/>
                  </a:schemeClr>
                </a:solidFill>
                <a:latin typeface="+mn-lt"/>
                <a:ea typeface="+mn-ea"/>
                <a:cs typeface="+mn-cs"/>
              </a:defRPr>
            </a:lvl5pPr>
            <a:lvl6pPr marL="2286000" indent="0" algn="l" defTabSz="914400" rtl="0" eaLnBrk="1" latinLnBrk="0" hangingPunct="1">
              <a:buNone/>
              <a:defRPr sz="1600" kern="1200">
                <a:solidFill>
                  <a:schemeClr val="tx1">
                    <a:tint val="75000"/>
                  </a:schemeClr>
                </a:solidFill>
                <a:latin typeface="+mn-lt"/>
                <a:ea typeface="+mn-ea"/>
                <a:cs typeface="+mn-cs"/>
              </a:defRPr>
            </a:lvl6pPr>
            <a:lvl7pPr marL="2743200" indent="0" algn="l" defTabSz="914400" rtl="0" eaLnBrk="1" latinLnBrk="0" hangingPunct="1">
              <a:buNone/>
              <a:defRPr sz="1600" kern="1200">
                <a:solidFill>
                  <a:schemeClr val="tx1">
                    <a:tint val="75000"/>
                  </a:schemeClr>
                </a:solidFill>
                <a:latin typeface="+mn-lt"/>
                <a:ea typeface="+mn-ea"/>
                <a:cs typeface="+mn-cs"/>
              </a:defRPr>
            </a:lvl7pPr>
            <a:lvl8pPr marL="3200400" indent="0" algn="l" defTabSz="914400" rtl="0" eaLnBrk="1" latinLnBrk="0" hangingPunct="1">
              <a:buNone/>
              <a:defRPr sz="1600" kern="1200">
                <a:solidFill>
                  <a:schemeClr val="tx1">
                    <a:tint val="75000"/>
                  </a:schemeClr>
                </a:solidFill>
                <a:latin typeface="+mn-lt"/>
                <a:ea typeface="+mn-ea"/>
                <a:cs typeface="+mn-cs"/>
              </a:defRPr>
            </a:lvl8pPr>
            <a:lvl9pPr marL="3657600" indent="0" algn="l" defTabSz="914400" rtl="0" eaLnBrk="1" latinLnBrk="0" hangingPunct="1">
              <a:buNone/>
              <a:defRPr sz="1600" kern="1200">
                <a:solidFill>
                  <a:schemeClr val="tx1">
                    <a:tint val="75000"/>
                  </a:schemeClr>
                </a:solidFill>
                <a:latin typeface="+mn-lt"/>
                <a:ea typeface="+mn-ea"/>
                <a:cs typeface="+mn-cs"/>
              </a:defRPr>
            </a:lvl9pPr>
          </a:lstStyle>
          <a:p>
            <a:r>
              <a:rPr lang="en-US" altLang="zh-CN" sz="3600" dirty="0">
                <a:solidFill>
                  <a:schemeClr val="tx1"/>
                </a:solidFill>
              </a:rPr>
              <a:t>2019 Xamarin</a:t>
            </a:r>
            <a:r>
              <a:rPr lang="zh-CN" altLang="en-US" sz="3600" dirty="0">
                <a:solidFill>
                  <a:schemeClr val="tx1"/>
                </a:solidFill>
              </a:rPr>
              <a:t>移动跨平台技术</a:t>
            </a:r>
            <a:r>
              <a:rPr lang="zh-CN" altLang="en-US" sz="3600" b="0" dirty="0">
                <a:solidFill>
                  <a:schemeClr val="tx1"/>
                </a:solidFill>
              </a:rPr>
              <a:t>中国峰会</a:t>
            </a:r>
            <a:endParaRPr lang="zh-CN" altLang="en-US" sz="4000" b="0" dirty="0">
              <a:solidFill>
                <a:schemeClr val="tx1"/>
              </a:solidFill>
            </a:endParaRPr>
          </a:p>
        </p:txBody>
      </p:sp>
      <p:pic>
        <p:nvPicPr>
          <p:cNvPr id="15" name="图片 14">
            <a:extLst>
              <a:ext uri="{FF2B5EF4-FFF2-40B4-BE49-F238E27FC236}">
                <a16:creationId xmlns:a16="http://schemas.microsoft.com/office/drawing/2014/main" id="{B8E6A2DC-823F-4DCB-9E46-F27E98BE6C32}"/>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1768016" y="11613530"/>
            <a:ext cx="1834716" cy="1834716"/>
          </a:xfrm>
          <a:prstGeom prst="rect">
            <a:avLst/>
          </a:prstGeom>
        </p:spPr>
      </p:pic>
    </p:spTree>
    <p:extLst>
      <p:ext uri="{BB962C8B-B14F-4D97-AF65-F5344CB8AC3E}">
        <p14:creationId xmlns:p14="http://schemas.microsoft.com/office/powerpoint/2010/main" val="2884525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withEffect">
                                  <p:stCondLst>
                                    <p:cond delay="70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35" presetClass="path" presetSubtype="0" repeatCount="indefinite" fill="hold" grpId="0" nodeType="withEffect">
                                  <p:stCondLst>
                                    <p:cond delay="500"/>
                                  </p:stCondLst>
                                  <p:childTnLst>
                                    <p:animMotion origin="layout" path="M -4.16667E-6 1.85185E-6 L -1.00533 1.85185E-6 " pathEditMode="relative" rAng="0" ptsTypes="AA">
                                      <p:cBhvr>
                                        <p:cTn id="9" dur="500" fill="hold"/>
                                        <p:tgtEl>
                                          <p:spTgt spid="9"/>
                                        </p:tgtEl>
                                        <p:attrNameLst>
                                          <p:attrName>ppt_x</p:attrName>
                                          <p:attrName>ppt_y</p:attrName>
                                        </p:attrNameLst>
                                      </p:cBhvr>
                                      <p:rCtr x="-50273" y="0"/>
                                    </p:animMotion>
                                  </p:childTnLst>
                                </p:cTn>
                              </p:par>
                              <p:par>
                                <p:cTn id="10" presetID="10" presetClass="entr" presetSubtype="0" fill="hold" grpId="1" nodeType="withEffect">
                                  <p:stCondLst>
                                    <p:cond delay="70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35" presetClass="path" presetSubtype="0" repeatCount="indefinite" fill="hold" grpId="0" nodeType="withEffect">
                                  <p:stCondLst>
                                    <p:cond delay="500"/>
                                  </p:stCondLst>
                                  <p:childTnLst>
                                    <p:animMotion origin="layout" path="M 1.09752 -3.33333E-6 L -0.04388 -3.33333E-6 " pathEditMode="relative" rAng="0" ptsTypes="AA">
                                      <p:cBhvr>
                                        <p:cTn id="14" dur="500" spd="-100000" fill="hold"/>
                                        <p:tgtEl>
                                          <p:spTgt spid="7"/>
                                        </p:tgtEl>
                                        <p:attrNameLst>
                                          <p:attrName>ppt_x</p:attrName>
                                          <p:attrName>ppt_y</p:attrName>
                                        </p:attrNameLst>
                                      </p:cBhvr>
                                      <p:rCtr x="-57070" y="0"/>
                                    </p:animMotion>
                                  </p:childTnLst>
                                </p:cTn>
                              </p:par>
                              <p:par>
                                <p:cTn id="15" presetID="10" presetClass="entr" presetSubtype="0" fill="hold" grpId="1" nodeType="withEffect">
                                  <p:stCondLst>
                                    <p:cond delay="90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par>
                                <p:cTn id="18" presetID="35" presetClass="path" presetSubtype="0" repeatCount="indefinite" fill="hold" grpId="0" nodeType="withEffect">
                                  <p:stCondLst>
                                    <p:cond delay="700"/>
                                  </p:stCondLst>
                                  <p:childTnLst>
                                    <p:animMotion origin="layout" path="M 2.91667E-6 -4.81481E-6 L -1.00534 -4.81481E-6 " pathEditMode="relative" rAng="0" ptsTypes="AA">
                                      <p:cBhvr>
                                        <p:cTn id="19" dur="500" fill="hold"/>
                                        <p:tgtEl>
                                          <p:spTgt spid="6"/>
                                        </p:tgtEl>
                                        <p:attrNameLst>
                                          <p:attrName>ppt_x</p:attrName>
                                          <p:attrName>ppt_y</p:attrName>
                                        </p:attrNameLst>
                                      </p:cBhvr>
                                      <p:rCtr x="-5027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7" grpId="0"/>
      <p:bldP spid="7" grpId="1"/>
      <p:bldP spid="9" grpId="0"/>
      <p:bldP spid="9" grpId="1"/>
    </p:bld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_Comparison">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4D5BC43-50E2-4012-B00F-6789B4A1574D}"/>
              </a:ext>
            </a:extLst>
          </p:cNvPr>
          <p:cNvSpPr/>
          <p:nvPr userDrawn="1"/>
        </p:nvSpPr>
        <p:spPr>
          <a:xfrm>
            <a:off x="1299193" y="484186"/>
            <a:ext cx="293082" cy="1046440"/>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a:p>
        </p:txBody>
      </p:sp>
      <p:sp>
        <p:nvSpPr>
          <p:cNvPr id="8" name="文本占位符 8">
            <a:extLst>
              <a:ext uri="{FF2B5EF4-FFF2-40B4-BE49-F238E27FC236}">
                <a16:creationId xmlns:a16="http://schemas.microsoft.com/office/drawing/2014/main" id="{9B4CC82E-26D2-4687-9133-67C287008B61}"/>
              </a:ext>
            </a:extLst>
          </p:cNvPr>
          <p:cNvSpPr>
            <a:spLocks noGrp="1"/>
          </p:cNvSpPr>
          <p:nvPr>
            <p:ph type="body" sz="quarter" idx="16" hasCustomPrompt="1"/>
          </p:nvPr>
        </p:nvSpPr>
        <p:spPr>
          <a:xfrm>
            <a:off x="5845772" y="3965705"/>
            <a:ext cx="12692456" cy="2471154"/>
          </a:xfrm>
        </p:spPr>
        <p:txBody>
          <a:bodyPr>
            <a:normAutofit/>
          </a:bodyPr>
          <a:lstStyle>
            <a:lvl1pPr marL="0" indent="0">
              <a:buNone/>
              <a:defRPr sz="8800" b="0"/>
            </a:lvl1pPr>
          </a:lstStyle>
          <a:p>
            <a:pPr lvl="0"/>
            <a:r>
              <a:rPr lang="zh-CN" altLang="en-US" dirty="0"/>
              <a:t>此处添加标题文字</a:t>
            </a:r>
          </a:p>
        </p:txBody>
      </p:sp>
      <p:sp>
        <p:nvSpPr>
          <p:cNvPr id="5" name="文本占位符 8">
            <a:extLst>
              <a:ext uri="{FF2B5EF4-FFF2-40B4-BE49-F238E27FC236}">
                <a16:creationId xmlns:a16="http://schemas.microsoft.com/office/drawing/2014/main" id="{3401CFD2-4ACD-41AD-99D8-F3BFB55F037D}"/>
              </a:ext>
            </a:extLst>
          </p:cNvPr>
          <p:cNvSpPr>
            <a:spLocks noGrp="1"/>
          </p:cNvSpPr>
          <p:nvPr>
            <p:ph type="body" sz="quarter" idx="17" hasCustomPrompt="1"/>
          </p:nvPr>
        </p:nvSpPr>
        <p:spPr>
          <a:xfrm>
            <a:off x="5831683" y="6858001"/>
            <a:ext cx="12706546" cy="2471154"/>
          </a:xfrm>
        </p:spPr>
        <p:txBody>
          <a:bodyPr>
            <a:normAutofit/>
          </a:bodyPr>
          <a:lstStyle>
            <a:lvl1pPr marL="0" marR="0" indent="0" algn="l" defTabSz="1828800" rtl="0" eaLnBrk="1" fontAlgn="auto" latinLnBrk="0" hangingPunct="1">
              <a:lnSpc>
                <a:spcPct val="90000"/>
              </a:lnSpc>
              <a:spcBef>
                <a:spcPts val="2000"/>
              </a:spcBef>
              <a:spcAft>
                <a:spcPts val="0"/>
              </a:spcAft>
              <a:buClrTx/>
              <a:buSzTx/>
              <a:buFont typeface="Arial" panose="020B0604020202020204" pitchFamily="34" charset="0"/>
              <a:buNone/>
              <a:tabLst/>
              <a:defRPr sz="7200" b="0"/>
            </a:lvl1pPr>
          </a:lstStyle>
          <a:p>
            <a:pPr marL="0" marR="0" lvl="0" indent="0" algn="l" defTabSz="1828800" rtl="0" eaLnBrk="1" fontAlgn="auto" latinLnBrk="0" hangingPunct="1">
              <a:lnSpc>
                <a:spcPct val="90000"/>
              </a:lnSpc>
              <a:spcBef>
                <a:spcPts val="2000"/>
              </a:spcBef>
              <a:spcAft>
                <a:spcPts val="0"/>
              </a:spcAft>
              <a:buClrTx/>
              <a:buSzTx/>
              <a:buFont typeface="Arial" panose="020B0604020202020204" pitchFamily="34" charset="0"/>
              <a:buNone/>
              <a:tabLst/>
              <a:defRPr/>
            </a:pPr>
            <a:r>
              <a:rPr lang="zh-CN" altLang="en-US" dirty="0"/>
              <a:t>此处添加文字此处添加文字</a:t>
            </a:r>
          </a:p>
        </p:txBody>
      </p:sp>
      <p:sp>
        <p:nvSpPr>
          <p:cNvPr id="6" name="Text Placeholder 2">
            <a:extLst>
              <a:ext uri="{FF2B5EF4-FFF2-40B4-BE49-F238E27FC236}">
                <a16:creationId xmlns:a16="http://schemas.microsoft.com/office/drawing/2014/main" id="{B3429CF0-B2C3-40F3-9BB6-D1C1D4604199}"/>
              </a:ext>
            </a:extLst>
          </p:cNvPr>
          <p:cNvSpPr txBox="1">
            <a:spLocks/>
          </p:cNvSpPr>
          <p:nvPr userDrawn="1"/>
        </p:nvSpPr>
        <p:spPr>
          <a:xfrm>
            <a:off x="1287414" y="12326206"/>
            <a:ext cx="8457460" cy="700776"/>
          </a:xfrm>
          <a:prstGeom prst="rect">
            <a:avLst/>
          </a:prstGeom>
        </p:spPr>
        <p:txBody>
          <a:bodyPr vert="horz" lIns="182880" tIns="91440" rIns="182880" bIns="91440" rtlCol="0" anchor="ctr">
            <a:noAutofit/>
          </a:bodyPr>
          <a:lstStyle>
            <a:defPPr>
              <a:defRPr lang="en-US"/>
            </a:defPPr>
            <a:lvl1pPr marL="0" indent="0" algn="ctr" defTabSz="914400" rtl="0" eaLnBrk="1" latinLnBrk="0" hangingPunct="1">
              <a:buNone/>
              <a:defRPr sz="1400" b="0" kern="1200">
                <a:solidFill>
                  <a:schemeClr val="tx1">
                    <a:lumMod val="65000"/>
                    <a:lumOff val="35000"/>
                  </a:schemeClr>
                </a:solidFill>
                <a:latin typeface="+mn-lt"/>
                <a:ea typeface="+mn-ea"/>
                <a:cs typeface="+mn-cs"/>
              </a:defRPr>
            </a:lvl1pPr>
            <a:lvl2pPr marL="457200" indent="0" algn="l" defTabSz="914400" rtl="0" eaLnBrk="1" latinLnBrk="0" hangingPunct="1">
              <a:buNone/>
              <a:defRPr sz="2000" kern="1200">
                <a:solidFill>
                  <a:schemeClr val="tx1">
                    <a:tint val="75000"/>
                  </a:schemeClr>
                </a:solidFill>
                <a:latin typeface="+mn-lt"/>
                <a:ea typeface="+mn-ea"/>
                <a:cs typeface="+mn-cs"/>
              </a:defRPr>
            </a:lvl2pPr>
            <a:lvl3pPr marL="914400" indent="0" algn="l" defTabSz="914400" rtl="0" eaLnBrk="1" latinLnBrk="0" hangingPunct="1">
              <a:buNone/>
              <a:defRPr sz="1800" kern="1200">
                <a:solidFill>
                  <a:schemeClr val="tx1">
                    <a:tint val="75000"/>
                  </a:schemeClr>
                </a:solidFill>
                <a:latin typeface="+mn-lt"/>
                <a:ea typeface="+mn-ea"/>
                <a:cs typeface="+mn-cs"/>
              </a:defRPr>
            </a:lvl3pPr>
            <a:lvl4pPr marL="1371600" indent="0" algn="l" defTabSz="914400" rtl="0" eaLnBrk="1" latinLnBrk="0" hangingPunct="1">
              <a:buNone/>
              <a:defRPr sz="1600" kern="1200">
                <a:solidFill>
                  <a:schemeClr val="tx1">
                    <a:tint val="75000"/>
                  </a:schemeClr>
                </a:solidFill>
                <a:latin typeface="+mn-lt"/>
                <a:ea typeface="+mn-ea"/>
                <a:cs typeface="+mn-cs"/>
              </a:defRPr>
            </a:lvl4pPr>
            <a:lvl5pPr marL="1828800" indent="0" algn="l" defTabSz="914400" rtl="0" eaLnBrk="1" latinLnBrk="0" hangingPunct="1">
              <a:buNone/>
              <a:defRPr sz="1600" kern="1200">
                <a:solidFill>
                  <a:schemeClr val="tx1">
                    <a:tint val="75000"/>
                  </a:schemeClr>
                </a:solidFill>
                <a:latin typeface="+mn-lt"/>
                <a:ea typeface="+mn-ea"/>
                <a:cs typeface="+mn-cs"/>
              </a:defRPr>
            </a:lvl5pPr>
            <a:lvl6pPr marL="2286000" indent="0" algn="l" defTabSz="914400" rtl="0" eaLnBrk="1" latinLnBrk="0" hangingPunct="1">
              <a:buNone/>
              <a:defRPr sz="1600" kern="1200">
                <a:solidFill>
                  <a:schemeClr val="tx1">
                    <a:tint val="75000"/>
                  </a:schemeClr>
                </a:solidFill>
                <a:latin typeface="+mn-lt"/>
                <a:ea typeface="+mn-ea"/>
                <a:cs typeface="+mn-cs"/>
              </a:defRPr>
            </a:lvl6pPr>
            <a:lvl7pPr marL="2743200" indent="0" algn="l" defTabSz="914400" rtl="0" eaLnBrk="1" latinLnBrk="0" hangingPunct="1">
              <a:buNone/>
              <a:defRPr sz="1600" kern="1200">
                <a:solidFill>
                  <a:schemeClr val="tx1">
                    <a:tint val="75000"/>
                  </a:schemeClr>
                </a:solidFill>
                <a:latin typeface="+mn-lt"/>
                <a:ea typeface="+mn-ea"/>
                <a:cs typeface="+mn-cs"/>
              </a:defRPr>
            </a:lvl7pPr>
            <a:lvl8pPr marL="3200400" indent="0" algn="l" defTabSz="914400" rtl="0" eaLnBrk="1" latinLnBrk="0" hangingPunct="1">
              <a:buNone/>
              <a:defRPr sz="1600" kern="1200">
                <a:solidFill>
                  <a:schemeClr val="tx1">
                    <a:tint val="75000"/>
                  </a:schemeClr>
                </a:solidFill>
                <a:latin typeface="+mn-lt"/>
                <a:ea typeface="+mn-ea"/>
                <a:cs typeface="+mn-cs"/>
              </a:defRPr>
            </a:lvl8pPr>
            <a:lvl9pPr marL="3657600" indent="0" algn="l" defTabSz="914400" rtl="0" eaLnBrk="1" latinLnBrk="0" hangingPunct="1">
              <a:buNone/>
              <a:defRPr sz="1600" kern="1200">
                <a:solidFill>
                  <a:schemeClr val="tx1">
                    <a:tint val="75000"/>
                  </a:schemeClr>
                </a:solidFill>
                <a:latin typeface="+mn-lt"/>
                <a:ea typeface="+mn-ea"/>
                <a:cs typeface="+mn-cs"/>
              </a:defRPr>
            </a:lvl9pPr>
          </a:lstStyle>
          <a:p>
            <a:r>
              <a:rPr lang="en-US" altLang="zh-CN" sz="3600" dirty="0">
                <a:solidFill>
                  <a:schemeClr val="tx1"/>
                </a:solidFill>
              </a:rPr>
              <a:t>2019 Xamarin</a:t>
            </a:r>
            <a:r>
              <a:rPr lang="zh-CN" altLang="en-US" sz="3600" dirty="0">
                <a:solidFill>
                  <a:schemeClr val="tx1"/>
                </a:solidFill>
              </a:rPr>
              <a:t>移动跨平台技术</a:t>
            </a:r>
            <a:r>
              <a:rPr lang="zh-CN" altLang="en-US" sz="3600" b="0" dirty="0">
                <a:solidFill>
                  <a:schemeClr val="tx1"/>
                </a:solidFill>
              </a:rPr>
              <a:t>中国峰会</a:t>
            </a:r>
            <a:endParaRPr lang="zh-CN" altLang="en-US" sz="4000" b="0" dirty="0">
              <a:solidFill>
                <a:schemeClr val="tx1"/>
              </a:solidFill>
            </a:endParaRPr>
          </a:p>
        </p:txBody>
      </p:sp>
      <p:pic>
        <p:nvPicPr>
          <p:cNvPr id="7" name="图片 6">
            <a:extLst>
              <a:ext uri="{FF2B5EF4-FFF2-40B4-BE49-F238E27FC236}">
                <a16:creationId xmlns:a16="http://schemas.microsoft.com/office/drawing/2014/main" id="{6FF9DF5B-BE1C-41C6-8A0E-612AD9579BC7}"/>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1768016" y="11613530"/>
            <a:ext cx="1834716" cy="1834716"/>
          </a:xfrm>
          <a:prstGeom prst="rect">
            <a:avLst/>
          </a:prstGeom>
        </p:spPr>
      </p:pic>
    </p:spTree>
    <p:extLst>
      <p:ext uri="{BB962C8B-B14F-4D97-AF65-F5344CB8AC3E}">
        <p14:creationId xmlns:p14="http://schemas.microsoft.com/office/powerpoint/2010/main" val="142507204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Comparison">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4D5BC43-50E2-4012-B00F-6789B4A1574D}"/>
              </a:ext>
            </a:extLst>
          </p:cNvPr>
          <p:cNvSpPr/>
          <p:nvPr userDrawn="1"/>
        </p:nvSpPr>
        <p:spPr>
          <a:xfrm>
            <a:off x="1299193" y="484186"/>
            <a:ext cx="293082" cy="1046440"/>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a:p>
        </p:txBody>
      </p:sp>
      <p:sp>
        <p:nvSpPr>
          <p:cNvPr id="8" name="文本占位符 8">
            <a:extLst>
              <a:ext uri="{FF2B5EF4-FFF2-40B4-BE49-F238E27FC236}">
                <a16:creationId xmlns:a16="http://schemas.microsoft.com/office/drawing/2014/main" id="{9B4CC82E-26D2-4687-9133-67C287008B61}"/>
              </a:ext>
            </a:extLst>
          </p:cNvPr>
          <p:cNvSpPr>
            <a:spLocks noGrp="1"/>
          </p:cNvSpPr>
          <p:nvPr>
            <p:ph type="body" sz="quarter" idx="16" hasCustomPrompt="1"/>
          </p:nvPr>
        </p:nvSpPr>
        <p:spPr>
          <a:xfrm>
            <a:off x="1313282" y="3609703"/>
            <a:ext cx="12692456" cy="2471154"/>
          </a:xfrm>
        </p:spPr>
        <p:txBody>
          <a:bodyPr>
            <a:normAutofit/>
          </a:bodyPr>
          <a:lstStyle>
            <a:lvl1pPr marL="0" indent="0">
              <a:buNone/>
              <a:defRPr sz="8800" b="0"/>
            </a:lvl1pPr>
          </a:lstStyle>
          <a:p>
            <a:pPr lvl="0"/>
            <a:r>
              <a:rPr lang="zh-CN" altLang="en-US" dirty="0"/>
              <a:t>此处添加标题文字</a:t>
            </a:r>
          </a:p>
        </p:txBody>
      </p:sp>
      <p:sp>
        <p:nvSpPr>
          <p:cNvPr id="5" name="文本占位符 8">
            <a:extLst>
              <a:ext uri="{FF2B5EF4-FFF2-40B4-BE49-F238E27FC236}">
                <a16:creationId xmlns:a16="http://schemas.microsoft.com/office/drawing/2014/main" id="{3401CFD2-4ACD-41AD-99D8-F3BFB55F037D}"/>
              </a:ext>
            </a:extLst>
          </p:cNvPr>
          <p:cNvSpPr>
            <a:spLocks noGrp="1"/>
          </p:cNvSpPr>
          <p:nvPr>
            <p:ph type="body" sz="quarter" idx="17" hasCustomPrompt="1"/>
          </p:nvPr>
        </p:nvSpPr>
        <p:spPr>
          <a:xfrm>
            <a:off x="1299193" y="6501999"/>
            <a:ext cx="12706546" cy="2471154"/>
          </a:xfrm>
        </p:spPr>
        <p:txBody>
          <a:bodyPr>
            <a:normAutofit/>
          </a:bodyPr>
          <a:lstStyle>
            <a:lvl1pPr marL="0" marR="0" indent="0" algn="l" defTabSz="1828800" rtl="0" eaLnBrk="1" fontAlgn="auto" latinLnBrk="0" hangingPunct="1">
              <a:lnSpc>
                <a:spcPct val="90000"/>
              </a:lnSpc>
              <a:spcBef>
                <a:spcPts val="2000"/>
              </a:spcBef>
              <a:spcAft>
                <a:spcPts val="0"/>
              </a:spcAft>
              <a:buClrTx/>
              <a:buSzTx/>
              <a:buFont typeface="Arial" panose="020B0604020202020204" pitchFamily="34" charset="0"/>
              <a:buNone/>
              <a:tabLst/>
              <a:defRPr sz="7200" b="0"/>
            </a:lvl1pPr>
          </a:lstStyle>
          <a:p>
            <a:pPr marL="0" marR="0" lvl="0" indent="0" algn="l" defTabSz="1828800" rtl="0" eaLnBrk="1" fontAlgn="auto" latinLnBrk="0" hangingPunct="1">
              <a:lnSpc>
                <a:spcPct val="90000"/>
              </a:lnSpc>
              <a:spcBef>
                <a:spcPts val="2000"/>
              </a:spcBef>
              <a:spcAft>
                <a:spcPts val="0"/>
              </a:spcAft>
              <a:buClrTx/>
              <a:buSzTx/>
              <a:buFont typeface="Arial" panose="020B0604020202020204" pitchFamily="34" charset="0"/>
              <a:buNone/>
              <a:tabLst/>
              <a:defRPr/>
            </a:pPr>
            <a:r>
              <a:rPr lang="zh-CN" altLang="en-US" dirty="0"/>
              <a:t>此处添加文字此处添加文字</a:t>
            </a:r>
          </a:p>
        </p:txBody>
      </p:sp>
      <p:sp>
        <p:nvSpPr>
          <p:cNvPr id="6" name="矩形 5">
            <a:extLst>
              <a:ext uri="{FF2B5EF4-FFF2-40B4-BE49-F238E27FC236}">
                <a16:creationId xmlns:a16="http://schemas.microsoft.com/office/drawing/2014/main" id="{11EA5A4B-34DC-4BE1-BC35-9F3C20C1B538}"/>
              </a:ext>
            </a:extLst>
          </p:cNvPr>
          <p:cNvSpPr/>
          <p:nvPr userDrawn="1"/>
        </p:nvSpPr>
        <p:spPr>
          <a:xfrm>
            <a:off x="0" y="11837774"/>
            <a:ext cx="24384000" cy="1878228"/>
          </a:xfrm>
          <a:prstGeom prst="rect">
            <a:avLst/>
          </a:prstGeom>
          <a:solidFill>
            <a:srgbClr val="3498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a:p>
        </p:txBody>
      </p:sp>
      <p:sp>
        <p:nvSpPr>
          <p:cNvPr id="11" name="Text Placeholder 2">
            <a:extLst>
              <a:ext uri="{FF2B5EF4-FFF2-40B4-BE49-F238E27FC236}">
                <a16:creationId xmlns:a16="http://schemas.microsoft.com/office/drawing/2014/main" id="{D9D327BA-DB2E-4BD7-869C-CC1E41D001D1}"/>
              </a:ext>
            </a:extLst>
          </p:cNvPr>
          <p:cNvSpPr txBox="1">
            <a:spLocks/>
          </p:cNvSpPr>
          <p:nvPr userDrawn="1"/>
        </p:nvSpPr>
        <p:spPr>
          <a:xfrm>
            <a:off x="907496" y="12326206"/>
            <a:ext cx="8457460" cy="700776"/>
          </a:xfrm>
          <a:prstGeom prst="rect">
            <a:avLst/>
          </a:prstGeom>
        </p:spPr>
        <p:txBody>
          <a:bodyPr vert="horz" lIns="182880" tIns="91440" rIns="182880" bIns="91440" rtlCol="0" anchor="ctr">
            <a:noAutofit/>
          </a:bodyPr>
          <a:lstStyle>
            <a:defPPr>
              <a:defRPr lang="en-US"/>
            </a:defPPr>
            <a:lvl1pPr marL="0" indent="0" algn="ctr" defTabSz="914400" rtl="0" eaLnBrk="1" latinLnBrk="0" hangingPunct="1">
              <a:buNone/>
              <a:defRPr sz="1400" b="0" kern="1200">
                <a:solidFill>
                  <a:schemeClr val="tx1">
                    <a:lumMod val="65000"/>
                    <a:lumOff val="35000"/>
                  </a:schemeClr>
                </a:solidFill>
                <a:latin typeface="+mn-lt"/>
                <a:ea typeface="+mn-ea"/>
                <a:cs typeface="+mn-cs"/>
              </a:defRPr>
            </a:lvl1pPr>
            <a:lvl2pPr marL="457200" indent="0" algn="l" defTabSz="914400" rtl="0" eaLnBrk="1" latinLnBrk="0" hangingPunct="1">
              <a:buNone/>
              <a:defRPr sz="2000" kern="1200">
                <a:solidFill>
                  <a:schemeClr val="tx1">
                    <a:tint val="75000"/>
                  </a:schemeClr>
                </a:solidFill>
                <a:latin typeface="+mn-lt"/>
                <a:ea typeface="+mn-ea"/>
                <a:cs typeface="+mn-cs"/>
              </a:defRPr>
            </a:lvl2pPr>
            <a:lvl3pPr marL="914400" indent="0" algn="l" defTabSz="914400" rtl="0" eaLnBrk="1" latinLnBrk="0" hangingPunct="1">
              <a:buNone/>
              <a:defRPr sz="1800" kern="1200">
                <a:solidFill>
                  <a:schemeClr val="tx1">
                    <a:tint val="75000"/>
                  </a:schemeClr>
                </a:solidFill>
                <a:latin typeface="+mn-lt"/>
                <a:ea typeface="+mn-ea"/>
                <a:cs typeface="+mn-cs"/>
              </a:defRPr>
            </a:lvl3pPr>
            <a:lvl4pPr marL="1371600" indent="0" algn="l" defTabSz="914400" rtl="0" eaLnBrk="1" latinLnBrk="0" hangingPunct="1">
              <a:buNone/>
              <a:defRPr sz="1600" kern="1200">
                <a:solidFill>
                  <a:schemeClr val="tx1">
                    <a:tint val="75000"/>
                  </a:schemeClr>
                </a:solidFill>
                <a:latin typeface="+mn-lt"/>
                <a:ea typeface="+mn-ea"/>
                <a:cs typeface="+mn-cs"/>
              </a:defRPr>
            </a:lvl4pPr>
            <a:lvl5pPr marL="1828800" indent="0" algn="l" defTabSz="914400" rtl="0" eaLnBrk="1" latinLnBrk="0" hangingPunct="1">
              <a:buNone/>
              <a:defRPr sz="1600" kern="1200">
                <a:solidFill>
                  <a:schemeClr val="tx1">
                    <a:tint val="75000"/>
                  </a:schemeClr>
                </a:solidFill>
                <a:latin typeface="+mn-lt"/>
                <a:ea typeface="+mn-ea"/>
                <a:cs typeface="+mn-cs"/>
              </a:defRPr>
            </a:lvl5pPr>
            <a:lvl6pPr marL="2286000" indent="0" algn="l" defTabSz="914400" rtl="0" eaLnBrk="1" latinLnBrk="0" hangingPunct="1">
              <a:buNone/>
              <a:defRPr sz="1600" kern="1200">
                <a:solidFill>
                  <a:schemeClr val="tx1">
                    <a:tint val="75000"/>
                  </a:schemeClr>
                </a:solidFill>
                <a:latin typeface="+mn-lt"/>
                <a:ea typeface="+mn-ea"/>
                <a:cs typeface="+mn-cs"/>
              </a:defRPr>
            </a:lvl6pPr>
            <a:lvl7pPr marL="2743200" indent="0" algn="l" defTabSz="914400" rtl="0" eaLnBrk="1" latinLnBrk="0" hangingPunct="1">
              <a:buNone/>
              <a:defRPr sz="1600" kern="1200">
                <a:solidFill>
                  <a:schemeClr val="tx1">
                    <a:tint val="75000"/>
                  </a:schemeClr>
                </a:solidFill>
                <a:latin typeface="+mn-lt"/>
                <a:ea typeface="+mn-ea"/>
                <a:cs typeface="+mn-cs"/>
              </a:defRPr>
            </a:lvl7pPr>
            <a:lvl8pPr marL="3200400" indent="0" algn="l" defTabSz="914400" rtl="0" eaLnBrk="1" latinLnBrk="0" hangingPunct="1">
              <a:buNone/>
              <a:defRPr sz="1600" kern="1200">
                <a:solidFill>
                  <a:schemeClr val="tx1">
                    <a:tint val="75000"/>
                  </a:schemeClr>
                </a:solidFill>
                <a:latin typeface="+mn-lt"/>
                <a:ea typeface="+mn-ea"/>
                <a:cs typeface="+mn-cs"/>
              </a:defRPr>
            </a:lvl8pPr>
            <a:lvl9pPr marL="3657600" indent="0" algn="l" defTabSz="914400" rtl="0" eaLnBrk="1" latinLnBrk="0" hangingPunct="1">
              <a:buNone/>
              <a:defRPr sz="1600" kern="1200">
                <a:solidFill>
                  <a:schemeClr val="tx1">
                    <a:tint val="75000"/>
                  </a:schemeClr>
                </a:solidFill>
                <a:latin typeface="+mn-lt"/>
                <a:ea typeface="+mn-ea"/>
                <a:cs typeface="+mn-cs"/>
              </a:defRPr>
            </a:lvl9pPr>
          </a:lstStyle>
          <a:p>
            <a:r>
              <a:rPr lang="en-US" altLang="zh-CN" sz="3600" dirty="0">
                <a:solidFill>
                  <a:schemeClr val="bg1"/>
                </a:solidFill>
              </a:rPr>
              <a:t>2019 Xamarin</a:t>
            </a:r>
            <a:r>
              <a:rPr lang="zh-CN" altLang="en-US" sz="3600" dirty="0">
                <a:solidFill>
                  <a:schemeClr val="bg1"/>
                </a:solidFill>
              </a:rPr>
              <a:t>移动跨平台技术</a:t>
            </a:r>
            <a:r>
              <a:rPr lang="zh-CN" altLang="en-US" sz="3600" b="0" dirty="0">
                <a:solidFill>
                  <a:schemeClr val="bg1"/>
                </a:solidFill>
              </a:rPr>
              <a:t>中国峰会</a:t>
            </a:r>
            <a:endParaRPr lang="zh-CN" altLang="en-US" sz="4000" b="0" dirty="0">
              <a:solidFill>
                <a:schemeClr val="bg1"/>
              </a:solidFill>
            </a:endParaRPr>
          </a:p>
        </p:txBody>
      </p:sp>
      <p:pic>
        <p:nvPicPr>
          <p:cNvPr id="12" name="图片 11">
            <a:extLst>
              <a:ext uri="{FF2B5EF4-FFF2-40B4-BE49-F238E27FC236}">
                <a16:creationId xmlns:a16="http://schemas.microsoft.com/office/drawing/2014/main" id="{59358D76-5A36-407B-96CE-D2354D23F2D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1785772" y="11863528"/>
            <a:ext cx="1834716" cy="1834716"/>
          </a:xfrm>
          <a:prstGeom prst="rect">
            <a:avLst/>
          </a:prstGeom>
        </p:spPr>
      </p:pic>
    </p:spTree>
    <p:extLst>
      <p:ext uri="{BB962C8B-B14F-4D97-AF65-F5344CB8AC3E}">
        <p14:creationId xmlns:p14="http://schemas.microsoft.com/office/powerpoint/2010/main" val="15304807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3775672147"/>
      </p:ext>
    </p:extLst>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icture with Caption">
    <p:bg>
      <p:bgPr>
        <a:solidFill>
          <a:srgbClr val="3498DB"/>
        </a:solidFill>
        <a:effectLst/>
      </p:bgPr>
    </p:bg>
    <p:spTree>
      <p:nvGrpSpPr>
        <p:cNvPr id="1" name=""/>
        <p:cNvGrpSpPr/>
        <p:nvPr/>
      </p:nvGrpSpPr>
      <p:grpSpPr>
        <a:xfrm>
          <a:off x="0" y="0"/>
          <a:ext cx="0" cy="0"/>
          <a:chOff x="0" y="0"/>
          <a:chExt cx="0" cy="0"/>
        </a:xfrm>
      </p:grpSpPr>
      <p:sp>
        <p:nvSpPr>
          <p:cNvPr id="4" name="文本占位符 8">
            <a:extLst>
              <a:ext uri="{FF2B5EF4-FFF2-40B4-BE49-F238E27FC236}">
                <a16:creationId xmlns:a16="http://schemas.microsoft.com/office/drawing/2014/main" id="{27C7E8CC-74C5-4EBE-A670-FBBE1105AC5D}"/>
              </a:ext>
            </a:extLst>
          </p:cNvPr>
          <p:cNvSpPr>
            <a:spLocks noGrp="1"/>
          </p:cNvSpPr>
          <p:nvPr>
            <p:ph type="body" sz="quarter" idx="16" hasCustomPrompt="1"/>
          </p:nvPr>
        </p:nvSpPr>
        <p:spPr>
          <a:xfrm>
            <a:off x="6217182" y="3940991"/>
            <a:ext cx="12692456" cy="2471154"/>
          </a:xfrm>
        </p:spPr>
        <p:txBody>
          <a:bodyPr>
            <a:normAutofit/>
          </a:bodyPr>
          <a:lstStyle>
            <a:lvl1pPr marL="0" indent="0">
              <a:buNone/>
              <a:defRPr sz="8800" b="0">
                <a:solidFill>
                  <a:schemeClr val="bg1"/>
                </a:solidFill>
              </a:defRPr>
            </a:lvl1pPr>
          </a:lstStyle>
          <a:p>
            <a:pPr lvl="0"/>
            <a:r>
              <a:rPr lang="zh-CN" altLang="en-US" dirty="0"/>
              <a:t>此处添加标题文字</a:t>
            </a:r>
          </a:p>
        </p:txBody>
      </p:sp>
      <p:sp>
        <p:nvSpPr>
          <p:cNvPr id="5" name="文本占位符 8">
            <a:extLst>
              <a:ext uri="{FF2B5EF4-FFF2-40B4-BE49-F238E27FC236}">
                <a16:creationId xmlns:a16="http://schemas.microsoft.com/office/drawing/2014/main" id="{5A87BE17-491A-4761-854D-C72E28BD5F35}"/>
              </a:ext>
            </a:extLst>
          </p:cNvPr>
          <p:cNvSpPr>
            <a:spLocks noGrp="1"/>
          </p:cNvSpPr>
          <p:nvPr>
            <p:ph type="body" sz="quarter" idx="17" hasCustomPrompt="1"/>
          </p:nvPr>
        </p:nvSpPr>
        <p:spPr>
          <a:xfrm>
            <a:off x="6203093" y="6833287"/>
            <a:ext cx="12706546" cy="2471154"/>
          </a:xfrm>
        </p:spPr>
        <p:txBody>
          <a:bodyPr>
            <a:normAutofit/>
          </a:bodyPr>
          <a:lstStyle>
            <a:lvl1pPr marL="0" marR="0" indent="0" algn="l" defTabSz="1828800" rtl="0" eaLnBrk="1" fontAlgn="auto" latinLnBrk="0" hangingPunct="1">
              <a:lnSpc>
                <a:spcPct val="90000"/>
              </a:lnSpc>
              <a:spcBef>
                <a:spcPts val="2000"/>
              </a:spcBef>
              <a:spcAft>
                <a:spcPts val="0"/>
              </a:spcAft>
              <a:buClrTx/>
              <a:buSzTx/>
              <a:buFont typeface="Arial" panose="020B0604020202020204" pitchFamily="34" charset="0"/>
              <a:buNone/>
              <a:tabLst/>
              <a:defRPr sz="7200" b="0">
                <a:solidFill>
                  <a:schemeClr val="bg1"/>
                </a:solidFill>
              </a:defRPr>
            </a:lvl1pPr>
          </a:lstStyle>
          <a:p>
            <a:pPr marL="0" marR="0" lvl="0" indent="0" algn="l" defTabSz="1828800" rtl="0" eaLnBrk="1" fontAlgn="auto" latinLnBrk="0" hangingPunct="1">
              <a:lnSpc>
                <a:spcPct val="90000"/>
              </a:lnSpc>
              <a:spcBef>
                <a:spcPts val="2000"/>
              </a:spcBef>
              <a:spcAft>
                <a:spcPts val="0"/>
              </a:spcAft>
              <a:buClrTx/>
              <a:buSzTx/>
              <a:buFont typeface="Arial" panose="020B0604020202020204" pitchFamily="34" charset="0"/>
              <a:buNone/>
              <a:tabLst/>
              <a:defRPr/>
            </a:pPr>
            <a:r>
              <a:rPr lang="zh-CN" altLang="en-US" dirty="0"/>
              <a:t>此处添加文字此处添加文字</a:t>
            </a:r>
          </a:p>
        </p:txBody>
      </p:sp>
      <p:sp>
        <p:nvSpPr>
          <p:cNvPr id="6" name="Text Placeholder 2">
            <a:extLst>
              <a:ext uri="{FF2B5EF4-FFF2-40B4-BE49-F238E27FC236}">
                <a16:creationId xmlns:a16="http://schemas.microsoft.com/office/drawing/2014/main" id="{AB450A54-CF2B-4174-AA08-6008A22CF665}"/>
              </a:ext>
            </a:extLst>
          </p:cNvPr>
          <p:cNvSpPr txBox="1">
            <a:spLocks/>
          </p:cNvSpPr>
          <p:nvPr userDrawn="1"/>
        </p:nvSpPr>
        <p:spPr>
          <a:xfrm>
            <a:off x="907496" y="12326206"/>
            <a:ext cx="8457460" cy="700776"/>
          </a:xfrm>
          <a:prstGeom prst="rect">
            <a:avLst/>
          </a:prstGeom>
        </p:spPr>
        <p:txBody>
          <a:bodyPr vert="horz" lIns="182880" tIns="91440" rIns="182880" bIns="91440" rtlCol="0" anchor="ctr">
            <a:noAutofit/>
          </a:bodyPr>
          <a:lstStyle>
            <a:defPPr>
              <a:defRPr lang="en-US"/>
            </a:defPPr>
            <a:lvl1pPr marL="0" indent="0" algn="ctr" defTabSz="914400" rtl="0" eaLnBrk="1" latinLnBrk="0" hangingPunct="1">
              <a:buNone/>
              <a:defRPr sz="1400" b="0" kern="1200">
                <a:solidFill>
                  <a:schemeClr val="tx1">
                    <a:lumMod val="65000"/>
                    <a:lumOff val="35000"/>
                  </a:schemeClr>
                </a:solidFill>
                <a:latin typeface="+mn-lt"/>
                <a:ea typeface="+mn-ea"/>
                <a:cs typeface="+mn-cs"/>
              </a:defRPr>
            </a:lvl1pPr>
            <a:lvl2pPr marL="457200" indent="0" algn="l" defTabSz="914400" rtl="0" eaLnBrk="1" latinLnBrk="0" hangingPunct="1">
              <a:buNone/>
              <a:defRPr sz="2000" kern="1200">
                <a:solidFill>
                  <a:schemeClr val="tx1">
                    <a:tint val="75000"/>
                  </a:schemeClr>
                </a:solidFill>
                <a:latin typeface="+mn-lt"/>
                <a:ea typeface="+mn-ea"/>
                <a:cs typeface="+mn-cs"/>
              </a:defRPr>
            </a:lvl2pPr>
            <a:lvl3pPr marL="914400" indent="0" algn="l" defTabSz="914400" rtl="0" eaLnBrk="1" latinLnBrk="0" hangingPunct="1">
              <a:buNone/>
              <a:defRPr sz="1800" kern="1200">
                <a:solidFill>
                  <a:schemeClr val="tx1">
                    <a:tint val="75000"/>
                  </a:schemeClr>
                </a:solidFill>
                <a:latin typeface="+mn-lt"/>
                <a:ea typeface="+mn-ea"/>
                <a:cs typeface="+mn-cs"/>
              </a:defRPr>
            </a:lvl3pPr>
            <a:lvl4pPr marL="1371600" indent="0" algn="l" defTabSz="914400" rtl="0" eaLnBrk="1" latinLnBrk="0" hangingPunct="1">
              <a:buNone/>
              <a:defRPr sz="1600" kern="1200">
                <a:solidFill>
                  <a:schemeClr val="tx1">
                    <a:tint val="75000"/>
                  </a:schemeClr>
                </a:solidFill>
                <a:latin typeface="+mn-lt"/>
                <a:ea typeface="+mn-ea"/>
                <a:cs typeface="+mn-cs"/>
              </a:defRPr>
            </a:lvl4pPr>
            <a:lvl5pPr marL="1828800" indent="0" algn="l" defTabSz="914400" rtl="0" eaLnBrk="1" latinLnBrk="0" hangingPunct="1">
              <a:buNone/>
              <a:defRPr sz="1600" kern="1200">
                <a:solidFill>
                  <a:schemeClr val="tx1">
                    <a:tint val="75000"/>
                  </a:schemeClr>
                </a:solidFill>
                <a:latin typeface="+mn-lt"/>
                <a:ea typeface="+mn-ea"/>
                <a:cs typeface="+mn-cs"/>
              </a:defRPr>
            </a:lvl5pPr>
            <a:lvl6pPr marL="2286000" indent="0" algn="l" defTabSz="914400" rtl="0" eaLnBrk="1" latinLnBrk="0" hangingPunct="1">
              <a:buNone/>
              <a:defRPr sz="1600" kern="1200">
                <a:solidFill>
                  <a:schemeClr val="tx1">
                    <a:tint val="75000"/>
                  </a:schemeClr>
                </a:solidFill>
                <a:latin typeface="+mn-lt"/>
                <a:ea typeface="+mn-ea"/>
                <a:cs typeface="+mn-cs"/>
              </a:defRPr>
            </a:lvl6pPr>
            <a:lvl7pPr marL="2743200" indent="0" algn="l" defTabSz="914400" rtl="0" eaLnBrk="1" latinLnBrk="0" hangingPunct="1">
              <a:buNone/>
              <a:defRPr sz="1600" kern="1200">
                <a:solidFill>
                  <a:schemeClr val="tx1">
                    <a:tint val="75000"/>
                  </a:schemeClr>
                </a:solidFill>
                <a:latin typeface="+mn-lt"/>
                <a:ea typeface="+mn-ea"/>
                <a:cs typeface="+mn-cs"/>
              </a:defRPr>
            </a:lvl7pPr>
            <a:lvl8pPr marL="3200400" indent="0" algn="l" defTabSz="914400" rtl="0" eaLnBrk="1" latinLnBrk="0" hangingPunct="1">
              <a:buNone/>
              <a:defRPr sz="1600" kern="1200">
                <a:solidFill>
                  <a:schemeClr val="tx1">
                    <a:tint val="75000"/>
                  </a:schemeClr>
                </a:solidFill>
                <a:latin typeface="+mn-lt"/>
                <a:ea typeface="+mn-ea"/>
                <a:cs typeface="+mn-cs"/>
              </a:defRPr>
            </a:lvl8pPr>
            <a:lvl9pPr marL="3657600" indent="0" algn="l" defTabSz="914400" rtl="0" eaLnBrk="1" latinLnBrk="0" hangingPunct="1">
              <a:buNone/>
              <a:defRPr sz="1600" kern="1200">
                <a:solidFill>
                  <a:schemeClr val="tx1">
                    <a:tint val="75000"/>
                  </a:schemeClr>
                </a:solidFill>
                <a:latin typeface="+mn-lt"/>
                <a:ea typeface="+mn-ea"/>
                <a:cs typeface="+mn-cs"/>
              </a:defRPr>
            </a:lvl9pPr>
          </a:lstStyle>
          <a:p>
            <a:r>
              <a:rPr lang="en-US" altLang="zh-CN" sz="3600" dirty="0">
                <a:solidFill>
                  <a:schemeClr val="bg1"/>
                </a:solidFill>
              </a:rPr>
              <a:t>2019 Xamarin</a:t>
            </a:r>
            <a:r>
              <a:rPr lang="zh-CN" altLang="en-US" sz="3600" dirty="0">
                <a:solidFill>
                  <a:schemeClr val="bg1"/>
                </a:solidFill>
              </a:rPr>
              <a:t>移动跨平台技术</a:t>
            </a:r>
            <a:r>
              <a:rPr lang="zh-CN" altLang="en-US" sz="3600" b="0" dirty="0">
                <a:solidFill>
                  <a:schemeClr val="bg1"/>
                </a:solidFill>
              </a:rPr>
              <a:t>中国峰会</a:t>
            </a:r>
            <a:endParaRPr lang="zh-CN" altLang="en-US" sz="4000" b="0" dirty="0">
              <a:solidFill>
                <a:schemeClr val="bg1"/>
              </a:solidFill>
            </a:endParaRPr>
          </a:p>
        </p:txBody>
      </p:sp>
      <p:pic>
        <p:nvPicPr>
          <p:cNvPr id="7" name="图片 6">
            <a:extLst>
              <a:ext uri="{FF2B5EF4-FFF2-40B4-BE49-F238E27FC236}">
                <a16:creationId xmlns:a16="http://schemas.microsoft.com/office/drawing/2014/main" id="{D583D776-EC48-42DF-A93B-2C0571A03D69}"/>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1821282" y="11614952"/>
            <a:ext cx="1834716" cy="1834716"/>
          </a:xfrm>
          <a:prstGeom prst="rect">
            <a:avLst/>
          </a:prstGeom>
        </p:spPr>
      </p:pic>
    </p:spTree>
    <p:extLst>
      <p:ext uri="{BB962C8B-B14F-4D97-AF65-F5344CB8AC3E}">
        <p14:creationId xmlns:p14="http://schemas.microsoft.com/office/powerpoint/2010/main" val="225069821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Picture with Caption">
    <p:bg>
      <p:bgPr>
        <a:solidFill>
          <a:srgbClr val="3498DB"/>
        </a:solidFill>
        <a:effectLst/>
      </p:bgPr>
    </p:bg>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038E0202-5CAC-43EE-8767-AC75E859302B}"/>
              </a:ext>
            </a:extLst>
          </p:cNvPr>
          <p:cNvSpPr/>
          <p:nvPr userDrawn="1"/>
        </p:nvSpPr>
        <p:spPr>
          <a:xfrm>
            <a:off x="0" y="11837774"/>
            <a:ext cx="24384000" cy="18782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a:p>
        </p:txBody>
      </p:sp>
      <p:sp>
        <p:nvSpPr>
          <p:cNvPr id="6" name="文本占位符 8">
            <a:extLst>
              <a:ext uri="{FF2B5EF4-FFF2-40B4-BE49-F238E27FC236}">
                <a16:creationId xmlns:a16="http://schemas.microsoft.com/office/drawing/2014/main" id="{A5B7C125-EF11-4B15-85BB-78FF8B5AC4CF}"/>
              </a:ext>
            </a:extLst>
          </p:cNvPr>
          <p:cNvSpPr>
            <a:spLocks noGrp="1"/>
          </p:cNvSpPr>
          <p:nvPr>
            <p:ph type="body" sz="quarter" idx="16" hasCustomPrompt="1"/>
          </p:nvPr>
        </p:nvSpPr>
        <p:spPr>
          <a:xfrm>
            <a:off x="1839090" y="3970835"/>
            <a:ext cx="12692456" cy="1581466"/>
          </a:xfrm>
        </p:spPr>
        <p:txBody>
          <a:bodyPr>
            <a:normAutofit/>
          </a:bodyPr>
          <a:lstStyle>
            <a:lvl1pPr marL="0" indent="0">
              <a:buNone/>
              <a:defRPr sz="9600" b="0">
                <a:solidFill>
                  <a:schemeClr val="bg1"/>
                </a:solidFill>
              </a:defRPr>
            </a:lvl1pPr>
          </a:lstStyle>
          <a:p>
            <a:pPr lvl="0"/>
            <a:r>
              <a:rPr lang="zh-CN" altLang="en-US" dirty="0"/>
              <a:t>此处添加标题文字</a:t>
            </a:r>
          </a:p>
        </p:txBody>
      </p:sp>
      <p:sp>
        <p:nvSpPr>
          <p:cNvPr id="7" name="文本占位符 8">
            <a:extLst>
              <a:ext uri="{FF2B5EF4-FFF2-40B4-BE49-F238E27FC236}">
                <a16:creationId xmlns:a16="http://schemas.microsoft.com/office/drawing/2014/main" id="{9B6BB32D-C71C-4602-95A5-760132F864C9}"/>
              </a:ext>
            </a:extLst>
          </p:cNvPr>
          <p:cNvSpPr>
            <a:spLocks noGrp="1"/>
          </p:cNvSpPr>
          <p:nvPr>
            <p:ph type="body" sz="quarter" idx="17" hasCustomPrompt="1"/>
          </p:nvPr>
        </p:nvSpPr>
        <p:spPr>
          <a:xfrm>
            <a:off x="1839090" y="6433759"/>
            <a:ext cx="12692456" cy="1581466"/>
          </a:xfrm>
        </p:spPr>
        <p:txBody>
          <a:bodyPr>
            <a:normAutofit/>
          </a:bodyPr>
          <a:lstStyle>
            <a:lvl1pPr marL="0" marR="0" indent="0" algn="l" defTabSz="1828800" rtl="0" eaLnBrk="1" fontAlgn="auto" latinLnBrk="0" hangingPunct="1">
              <a:lnSpc>
                <a:spcPct val="90000"/>
              </a:lnSpc>
              <a:spcBef>
                <a:spcPts val="2000"/>
              </a:spcBef>
              <a:spcAft>
                <a:spcPts val="0"/>
              </a:spcAft>
              <a:buClrTx/>
              <a:buSzTx/>
              <a:buFont typeface="Arial" panose="020B0604020202020204" pitchFamily="34" charset="0"/>
              <a:buNone/>
              <a:tabLst/>
              <a:defRPr sz="5600" b="0">
                <a:solidFill>
                  <a:schemeClr val="bg1"/>
                </a:solidFill>
              </a:defRPr>
            </a:lvl1pPr>
          </a:lstStyle>
          <a:p>
            <a:pPr marL="0" marR="0" lvl="0" indent="0" algn="l" defTabSz="1828800" rtl="0" eaLnBrk="1" fontAlgn="auto" latinLnBrk="0" hangingPunct="1">
              <a:lnSpc>
                <a:spcPct val="90000"/>
              </a:lnSpc>
              <a:spcBef>
                <a:spcPts val="2000"/>
              </a:spcBef>
              <a:spcAft>
                <a:spcPts val="0"/>
              </a:spcAft>
              <a:buClrTx/>
              <a:buSzTx/>
              <a:buFont typeface="Arial" panose="020B0604020202020204" pitchFamily="34" charset="0"/>
              <a:buNone/>
              <a:tabLst/>
              <a:defRPr/>
            </a:pPr>
            <a:r>
              <a:rPr lang="zh-CN" altLang="en-US" dirty="0"/>
              <a:t>此处添加副标题文字此处添加副标题文</a:t>
            </a:r>
          </a:p>
          <a:p>
            <a:pPr lvl="0"/>
            <a:endParaRPr lang="zh-CN" altLang="en-US" dirty="0"/>
          </a:p>
        </p:txBody>
      </p:sp>
      <p:sp>
        <p:nvSpPr>
          <p:cNvPr id="9" name="Text Placeholder 2">
            <a:extLst>
              <a:ext uri="{FF2B5EF4-FFF2-40B4-BE49-F238E27FC236}">
                <a16:creationId xmlns:a16="http://schemas.microsoft.com/office/drawing/2014/main" id="{D62600A1-12B6-46F8-8D55-07816AB50269}"/>
              </a:ext>
            </a:extLst>
          </p:cNvPr>
          <p:cNvSpPr txBox="1">
            <a:spLocks/>
          </p:cNvSpPr>
          <p:nvPr userDrawn="1"/>
        </p:nvSpPr>
        <p:spPr>
          <a:xfrm>
            <a:off x="1287414" y="12326206"/>
            <a:ext cx="8457460" cy="700776"/>
          </a:xfrm>
          <a:prstGeom prst="rect">
            <a:avLst/>
          </a:prstGeom>
        </p:spPr>
        <p:txBody>
          <a:bodyPr vert="horz" lIns="182880" tIns="91440" rIns="182880" bIns="91440" rtlCol="0" anchor="ctr">
            <a:noAutofit/>
          </a:bodyPr>
          <a:lstStyle>
            <a:defPPr>
              <a:defRPr lang="en-US"/>
            </a:defPPr>
            <a:lvl1pPr marL="0" indent="0" algn="ctr" defTabSz="914400" rtl="0" eaLnBrk="1" latinLnBrk="0" hangingPunct="1">
              <a:buNone/>
              <a:defRPr sz="1400" b="0" kern="1200">
                <a:solidFill>
                  <a:schemeClr val="tx1">
                    <a:lumMod val="65000"/>
                    <a:lumOff val="35000"/>
                  </a:schemeClr>
                </a:solidFill>
                <a:latin typeface="+mn-lt"/>
                <a:ea typeface="+mn-ea"/>
                <a:cs typeface="+mn-cs"/>
              </a:defRPr>
            </a:lvl1pPr>
            <a:lvl2pPr marL="457200" indent="0" algn="l" defTabSz="914400" rtl="0" eaLnBrk="1" latinLnBrk="0" hangingPunct="1">
              <a:buNone/>
              <a:defRPr sz="2000" kern="1200">
                <a:solidFill>
                  <a:schemeClr val="tx1">
                    <a:tint val="75000"/>
                  </a:schemeClr>
                </a:solidFill>
                <a:latin typeface="+mn-lt"/>
                <a:ea typeface="+mn-ea"/>
                <a:cs typeface="+mn-cs"/>
              </a:defRPr>
            </a:lvl2pPr>
            <a:lvl3pPr marL="914400" indent="0" algn="l" defTabSz="914400" rtl="0" eaLnBrk="1" latinLnBrk="0" hangingPunct="1">
              <a:buNone/>
              <a:defRPr sz="1800" kern="1200">
                <a:solidFill>
                  <a:schemeClr val="tx1">
                    <a:tint val="75000"/>
                  </a:schemeClr>
                </a:solidFill>
                <a:latin typeface="+mn-lt"/>
                <a:ea typeface="+mn-ea"/>
                <a:cs typeface="+mn-cs"/>
              </a:defRPr>
            </a:lvl3pPr>
            <a:lvl4pPr marL="1371600" indent="0" algn="l" defTabSz="914400" rtl="0" eaLnBrk="1" latinLnBrk="0" hangingPunct="1">
              <a:buNone/>
              <a:defRPr sz="1600" kern="1200">
                <a:solidFill>
                  <a:schemeClr val="tx1">
                    <a:tint val="75000"/>
                  </a:schemeClr>
                </a:solidFill>
                <a:latin typeface="+mn-lt"/>
                <a:ea typeface="+mn-ea"/>
                <a:cs typeface="+mn-cs"/>
              </a:defRPr>
            </a:lvl4pPr>
            <a:lvl5pPr marL="1828800" indent="0" algn="l" defTabSz="914400" rtl="0" eaLnBrk="1" latinLnBrk="0" hangingPunct="1">
              <a:buNone/>
              <a:defRPr sz="1600" kern="1200">
                <a:solidFill>
                  <a:schemeClr val="tx1">
                    <a:tint val="75000"/>
                  </a:schemeClr>
                </a:solidFill>
                <a:latin typeface="+mn-lt"/>
                <a:ea typeface="+mn-ea"/>
                <a:cs typeface="+mn-cs"/>
              </a:defRPr>
            </a:lvl5pPr>
            <a:lvl6pPr marL="2286000" indent="0" algn="l" defTabSz="914400" rtl="0" eaLnBrk="1" latinLnBrk="0" hangingPunct="1">
              <a:buNone/>
              <a:defRPr sz="1600" kern="1200">
                <a:solidFill>
                  <a:schemeClr val="tx1">
                    <a:tint val="75000"/>
                  </a:schemeClr>
                </a:solidFill>
                <a:latin typeface="+mn-lt"/>
                <a:ea typeface="+mn-ea"/>
                <a:cs typeface="+mn-cs"/>
              </a:defRPr>
            </a:lvl6pPr>
            <a:lvl7pPr marL="2743200" indent="0" algn="l" defTabSz="914400" rtl="0" eaLnBrk="1" latinLnBrk="0" hangingPunct="1">
              <a:buNone/>
              <a:defRPr sz="1600" kern="1200">
                <a:solidFill>
                  <a:schemeClr val="tx1">
                    <a:tint val="75000"/>
                  </a:schemeClr>
                </a:solidFill>
                <a:latin typeface="+mn-lt"/>
                <a:ea typeface="+mn-ea"/>
                <a:cs typeface="+mn-cs"/>
              </a:defRPr>
            </a:lvl7pPr>
            <a:lvl8pPr marL="3200400" indent="0" algn="l" defTabSz="914400" rtl="0" eaLnBrk="1" latinLnBrk="0" hangingPunct="1">
              <a:buNone/>
              <a:defRPr sz="1600" kern="1200">
                <a:solidFill>
                  <a:schemeClr val="tx1">
                    <a:tint val="75000"/>
                  </a:schemeClr>
                </a:solidFill>
                <a:latin typeface="+mn-lt"/>
                <a:ea typeface="+mn-ea"/>
                <a:cs typeface="+mn-cs"/>
              </a:defRPr>
            </a:lvl8pPr>
            <a:lvl9pPr marL="3657600" indent="0" algn="l" defTabSz="914400" rtl="0" eaLnBrk="1" latinLnBrk="0" hangingPunct="1">
              <a:buNone/>
              <a:defRPr sz="1600" kern="1200">
                <a:solidFill>
                  <a:schemeClr val="tx1">
                    <a:tint val="75000"/>
                  </a:schemeClr>
                </a:solidFill>
                <a:latin typeface="+mn-lt"/>
                <a:ea typeface="+mn-ea"/>
                <a:cs typeface="+mn-cs"/>
              </a:defRPr>
            </a:lvl9pPr>
          </a:lstStyle>
          <a:p>
            <a:r>
              <a:rPr lang="en-US" altLang="zh-CN" sz="3600" dirty="0">
                <a:solidFill>
                  <a:schemeClr val="tx1"/>
                </a:solidFill>
              </a:rPr>
              <a:t>2019 Xamarin</a:t>
            </a:r>
            <a:r>
              <a:rPr lang="zh-CN" altLang="en-US" sz="3600" dirty="0">
                <a:solidFill>
                  <a:schemeClr val="tx1"/>
                </a:solidFill>
              </a:rPr>
              <a:t>移动跨平台技术</a:t>
            </a:r>
            <a:r>
              <a:rPr lang="zh-CN" altLang="en-US" sz="3600" b="0" dirty="0">
                <a:solidFill>
                  <a:schemeClr val="tx1"/>
                </a:solidFill>
              </a:rPr>
              <a:t>中国峰会</a:t>
            </a:r>
            <a:endParaRPr lang="zh-CN" altLang="en-US" sz="4000" b="0" dirty="0">
              <a:solidFill>
                <a:schemeClr val="tx1"/>
              </a:solidFill>
            </a:endParaRPr>
          </a:p>
        </p:txBody>
      </p:sp>
      <p:pic>
        <p:nvPicPr>
          <p:cNvPr id="10" name="图片 9">
            <a:extLst>
              <a:ext uri="{FF2B5EF4-FFF2-40B4-BE49-F238E27FC236}">
                <a16:creationId xmlns:a16="http://schemas.microsoft.com/office/drawing/2014/main" id="{D9AA9559-A6C3-4828-ABD7-120BC1CC25A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1785772" y="11859530"/>
            <a:ext cx="1834716" cy="1834716"/>
          </a:xfrm>
          <a:prstGeom prst="rect">
            <a:avLst/>
          </a:prstGeom>
        </p:spPr>
      </p:pic>
    </p:spTree>
    <p:extLst>
      <p:ext uri="{BB962C8B-B14F-4D97-AF65-F5344CB8AC3E}">
        <p14:creationId xmlns:p14="http://schemas.microsoft.com/office/powerpoint/2010/main" val="90574678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03AA6C-E75E-4931-BFAA-A1FF73991EAE}"/>
              </a:ext>
            </a:extLst>
          </p:cNvPr>
          <p:cNvSpPr>
            <a:spLocks noGrp="1"/>
          </p:cNvSpPr>
          <p:nvPr>
            <p:ph type="ctrTitle"/>
          </p:nvPr>
        </p:nvSpPr>
        <p:spPr>
          <a:xfrm>
            <a:off x="3048000" y="2244726"/>
            <a:ext cx="18288000" cy="4775200"/>
          </a:xfrm>
        </p:spPr>
        <p:txBody>
          <a:bodyPr anchor="b"/>
          <a:lstStyle>
            <a:lvl1pPr algn="ctr">
              <a:defRPr sz="12000"/>
            </a:lvl1pPr>
          </a:lstStyle>
          <a:p>
            <a:r>
              <a:rPr lang="zh-CN" altLang="en-US"/>
              <a:t>单击此处编辑母版标题样式</a:t>
            </a:r>
            <a:endParaRPr lang="en-US"/>
          </a:p>
        </p:txBody>
      </p:sp>
      <p:sp>
        <p:nvSpPr>
          <p:cNvPr id="3" name="副标题 2">
            <a:extLst>
              <a:ext uri="{FF2B5EF4-FFF2-40B4-BE49-F238E27FC236}">
                <a16:creationId xmlns:a16="http://schemas.microsoft.com/office/drawing/2014/main" id="{F797A8A5-B269-473A-96F2-0E5B463749E1}"/>
              </a:ext>
            </a:extLst>
          </p:cNvPr>
          <p:cNvSpPr>
            <a:spLocks noGrp="1"/>
          </p:cNvSpPr>
          <p:nvPr>
            <p:ph type="subTitle" idx="1"/>
          </p:nvPr>
        </p:nvSpPr>
        <p:spPr>
          <a:xfrm>
            <a:off x="3048000" y="7204076"/>
            <a:ext cx="18288000" cy="3311524"/>
          </a:xfrm>
        </p:spPr>
        <p:txBody>
          <a:bodyPr/>
          <a:lstStyle>
            <a:lvl1pPr marL="0" indent="0" algn="ctr">
              <a:buNone/>
              <a:defRPr sz="4800"/>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zh-CN" altLang="en-US"/>
              <a:t>单击此处编辑母版副标题样式</a:t>
            </a:r>
            <a:endParaRPr lang="en-US"/>
          </a:p>
        </p:txBody>
      </p:sp>
      <p:sp>
        <p:nvSpPr>
          <p:cNvPr id="5" name="Text Placeholder 2">
            <a:extLst>
              <a:ext uri="{FF2B5EF4-FFF2-40B4-BE49-F238E27FC236}">
                <a16:creationId xmlns:a16="http://schemas.microsoft.com/office/drawing/2014/main" id="{2B2718AA-12EA-4427-8CBF-98D3781296E8}"/>
              </a:ext>
            </a:extLst>
          </p:cNvPr>
          <p:cNvSpPr txBox="1">
            <a:spLocks/>
          </p:cNvSpPr>
          <p:nvPr userDrawn="1"/>
        </p:nvSpPr>
        <p:spPr>
          <a:xfrm>
            <a:off x="1287414" y="12326206"/>
            <a:ext cx="8457460" cy="700776"/>
          </a:xfrm>
          <a:prstGeom prst="rect">
            <a:avLst/>
          </a:prstGeom>
        </p:spPr>
        <p:txBody>
          <a:bodyPr vert="horz" lIns="182880" tIns="91440" rIns="182880" bIns="91440" rtlCol="0" anchor="ctr">
            <a:noAutofit/>
          </a:bodyPr>
          <a:lstStyle>
            <a:defPPr>
              <a:defRPr lang="en-US"/>
            </a:defPPr>
            <a:lvl1pPr marL="0" indent="0" algn="ctr" defTabSz="914400" rtl="0" eaLnBrk="1" latinLnBrk="0" hangingPunct="1">
              <a:buNone/>
              <a:defRPr sz="1400" b="0" kern="1200">
                <a:solidFill>
                  <a:schemeClr val="tx1">
                    <a:lumMod val="65000"/>
                    <a:lumOff val="35000"/>
                  </a:schemeClr>
                </a:solidFill>
                <a:latin typeface="+mn-lt"/>
                <a:ea typeface="+mn-ea"/>
                <a:cs typeface="+mn-cs"/>
              </a:defRPr>
            </a:lvl1pPr>
            <a:lvl2pPr marL="457200" indent="0" algn="l" defTabSz="914400" rtl="0" eaLnBrk="1" latinLnBrk="0" hangingPunct="1">
              <a:buNone/>
              <a:defRPr sz="2000" kern="1200">
                <a:solidFill>
                  <a:schemeClr val="tx1">
                    <a:tint val="75000"/>
                  </a:schemeClr>
                </a:solidFill>
                <a:latin typeface="+mn-lt"/>
                <a:ea typeface="+mn-ea"/>
                <a:cs typeface="+mn-cs"/>
              </a:defRPr>
            </a:lvl2pPr>
            <a:lvl3pPr marL="914400" indent="0" algn="l" defTabSz="914400" rtl="0" eaLnBrk="1" latinLnBrk="0" hangingPunct="1">
              <a:buNone/>
              <a:defRPr sz="1800" kern="1200">
                <a:solidFill>
                  <a:schemeClr val="tx1">
                    <a:tint val="75000"/>
                  </a:schemeClr>
                </a:solidFill>
                <a:latin typeface="+mn-lt"/>
                <a:ea typeface="+mn-ea"/>
                <a:cs typeface="+mn-cs"/>
              </a:defRPr>
            </a:lvl3pPr>
            <a:lvl4pPr marL="1371600" indent="0" algn="l" defTabSz="914400" rtl="0" eaLnBrk="1" latinLnBrk="0" hangingPunct="1">
              <a:buNone/>
              <a:defRPr sz="1600" kern="1200">
                <a:solidFill>
                  <a:schemeClr val="tx1">
                    <a:tint val="75000"/>
                  </a:schemeClr>
                </a:solidFill>
                <a:latin typeface="+mn-lt"/>
                <a:ea typeface="+mn-ea"/>
                <a:cs typeface="+mn-cs"/>
              </a:defRPr>
            </a:lvl4pPr>
            <a:lvl5pPr marL="1828800" indent="0" algn="l" defTabSz="914400" rtl="0" eaLnBrk="1" latinLnBrk="0" hangingPunct="1">
              <a:buNone/>
              <a:defRPr sz="1600" kern="1200">
                <a:solidFill>
                  <a:schemeClr val="tx1">
                    <a:tint val="75000"/>
                  </a:schemeClr>
                </a:solidFill>
                <a:latin typeface="+mn-lt"/>
                <a:ea typeface="+mn-ea"/>
                <a:cs typeface="+mn-cs"/>
              </a:defRPr>
            </a:lvl5pPr>
            <a:lvl6pPr marL="2286000" indent="0" algn="l" defTabSz="914400" rtl="0" eaLnBrk="1" latinLnBrk="0" hangingPunct="1">
              <a:buNone/>
              <a:defRPr sz="1600" kern="1200">
                <a:solidFill>
                  <a:schemeClr val="tx1">
                    <a:tint val="75000"/>
                  </a:schemeClr>
                </a:solidFill>
                <a:latin typeface="+mn-lt"/>
                <a:ea typeface="+mn-ea"/>
                <a:cs typeface="+mn-cs"/>
              </a:defRPr>
            </a:lvl6pPr>
            <a:lvl7pPr marL="2743200" indent="0" algn="l" defTabSz="914400" rtl="0" eaLnBrk="1" latinLnBrk="0" hangingPunct="1">
              <a:buNone/>
              <a:defRPr sz="1600" kern="1200">
                <a:solidFill>
                  <a:schemeClr val="tx1">
                    <a:tint val="75000"/>
                  </a:schemeClr>
                </a:solidFill>
                <a:latin typeface="+mn-lt"/>
                <a:ea typeface="+mn-ea"/>
                <a:cs typeface="+mn-cs"/>
              </a:defRPr>
            </a:lvl7pPr>
            <a:lvl8pPr marL="3200400" indent="0" algn="l" defTabSz="914400" rtl="0" eaLnBrk="1" latinLnBrk="0" hangingPunct="1">
              <a:buNone/>
              <a:defRPr sz="1600" kern="1200">
                <a:solidFill>
                  <a:schemeClr val="tx1">
                    <a:tint val="75000"/>
                  </a:schemeClr>
                </a:solidFill>
                <a:latin typeface="+mn-lt"/>
                <a:ea typeface="+mn-ea"/>
                <a:cs typeface="+mn-cs"/>
              </a:defRPr>
            </a:lvl8pPr>
            <a:lvl9pPr marL="3657600" indent="0" algn="l" defTabSz="914400" rtl="0" eaLnBrk="1" latinLnBrk="0" hangingPunct="1">
              <a:buNone/>
              <a:defRPr sz="1600" kern="1200">
                <a:solidFill>
                  <a:schemeClr val="tx1">
                    <a:tint val="75000"/>
                  </a:schemeClr>
                </a:solidFill>
                <a:latin typeface="+mn-lt"/>
                <a:ea typeface="+mn-ea"/>
                <a:cs typeface="+mn-cs"/>
              </a:defRPr>
            </a:lvl9pPr>
          </a:lstStyle>
          <a:p>
            <a:r>
              <a:rPr lang="en-US" altLang="zh-CN" sz="3600" dirty="0">
                <a:solidFill>
                  <a:schemeClr val="tx1"/>
                </a:solidFill>
              </a:rPr>
              <a:t>2019 Xamarin</a:t>
            </a:r>
            <a:r>
              <a:rPr lang="zh-CN" altLang="en-US" sz="3600" dirty="0">
                <a:solidFill>
                  <a:schemeClr val="tx1"/>
                </a:solidFill>
              </a:rPr>
              <a:t>移动跨平台技术</a:t>
            </a:r>
            <a:r>
              <a:rPr lang="zh-CN" altLang="en-US" sz="3600" b="0" dirty="0">
                <a:solidFill>
                  <a:schemeClr val="tx1"/>
                </a:solidFill>
              </a:rPr>
              <a:t>中国峰会</a:t>
            </a:r>
            <a:endParaRPr lang="zh-CN" altLang="en-US" sz="4000" b="0" dirty="0">
              <a:solidFill>
                <a:schemeClr val="tx1"/>
              </a:solidFill>
            </a:endParaRPr>
          </a:p>
        </p:txBody>
      </p:sp>
      <p:pic>
        <p:nvPicPr>
          <p:cNvPr id="6" name="图片 5">
            <a:extLst>
              <a:ext uri="{FF2B5EF4-FFF2-40B4-BE49-F238E27FC236}">
                <a16:creationId xmlns:a16="http://schemas.microsoft.com/office/drawing/2014/main" id="{813E3887-5E39-4406-8134-2285AD3015A7}"/>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1785772" y="11859530"/>
            <a:ext cx="1834716" cy="1834716"/>
          </a:xfrm>
          <a:prstGeom prst="rect">
            <a:avLst/>
          </a:prstGeom>
        </p:spPr>
      </p:pic>
    </p:spTree>
    <p:extLst>
      <p:ext uri="{BB962C8B-B14F-4D97-AF65-F5344CB8AC3E}">
        <p14:creationId xmlns:p14="http://schemas.microsoft.com/office/powerpoint/2010/main" val="398007391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1_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03AA6C-E75E-4931-BFAA-A1FF73991EAE}"/>
              </a:ext>
            </a:extLst>
          </p:cNvPr>
          <p:cNvSpPr>
            <a:spLocks noGrp="1"/>
          </p:cNvSpPr>
          <p:nvPr>
            <p:ph type="ctrTitle"/>
          </p:nvPr>
        </p:nvSpPr>
        <p:spPr>
          <a:xfrm>
            <a:off x="3048000" y="2244726"/>
            <a:ext cx="18288000" cy="4775200"/>
          </a:xfrm>
        </p:spPr>
        <p:txBody>
          <a:bodyPr anchor="b"/>
          <a:lstStyle>
            <a:lvl1pPr algn="ctr">
              <a:defRPr sz="12000"/>
            </a:lvl1pPr>
          </a:lstStyle>
          <a:p>
            <a:r>
              <a:rPr lang="zh-CN" altLang="en-US"/>
              <a:t>单击此处编辑母版标题样式</a:t>
            </a:r>
            <a:endParaRPr lang="en-US"/>
          </a:p>
        </p:txBody>
      </p:sp>
      <p:sp>
        <p:nvSpPr>
          <p:cNvPr id="3" name="副标题 2">
            <a:extLst>
              <a:ext uri="{FF2B5EF4-FFF2-40B4-BE49-F238E27FC236}">
                <a16:creationId xmlns:a16="http://schemas.microsoft.com/office/drawing/2014/main" id="{F797A8A5-B269-473A-96F2-0E5B463749E1}"/>
              </a:ext>
            </a:extLst>
          </p:cNvPr>
          <p:cNvSpPr>
            <a:spLocks noGrp="1"/>
          </p:cNvSpPr>
          <p:nvPr>
            <p:ph type="subTitle" idx="1"/>
          </p:nvPr>
        </p:nvSpPr>
        <p:spPr>
          <a:xfrm>
            <a:off x="3048000" y="7204076"/>
            <a:ext cx="18288000" cy="3311524"/>
          </a:xfrm>
        </p:spPr>
        <p:txBody>
          <a:bodyPr/>
          <a:lstStyle>
            <a:lvl1pPr marL="0" indent="0" algn="ctr">
              <a:buNone/>
              <a:defRPr sz="4800"/>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zh-CN" altLang="en-US"/>
              <a:t>单击此处编辑母版副标题样式</a:t>
            </a:r>
            <a:endParaRPr lang="en-US"/>
          </a:p>
        </p:txBody>
      </p:sp>
      <p:sp>
        <p:nvSpPr>
          <p:cNvPr id="5" name="矩形 4">
            <a:extLst>
              <a:ext uri="{FF2B5EF4-FFF2-40B4-BE49-F238E27FC236}">
                <a16:creationId xmlns:a16="http://schemas.microsoft.com/office/drawing/2014/main" id="{22D6D1A0-B122-4EDD-8BD8-34BDDFA69156}"/>
              </a:ext>
            </a:extLst>
          </p:cNvPr>
          <p:cNvSpPr/>
          <p:nvPr userDrawn="1"/>
        </p:nvSpPr>
        <p:spPr>
          <a:xfrm>
            <a:off x="0" y="11837774"/>
            <a:ext cx="24384000" cy="1878228"/>
          </a:xfrm>
          <a:prstGeom prst="rect">
            <a:avLst/>
          </a:prstGeom>
          <a:solidFill>
            <a:srgbClr val="3498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a:p>
        </p:txBody>
      </p:sp>
      <p:sp>
        <p:nvSpPr>
          <p:cNvPr id="10" name="Text Placeholder 2">
            <a:extLst>
              <a:ext uri="{FF2B5EF4-FFF2-40B4-BE49-F238E27FC236}">
                <a16:creationId xmlns:a16="http://schemas.microsoft.com/office/drawing/2014/main" id="{97809298-A984-4DD2-9328-DDFB882C1806}"/>
              </a:ext>
            </a:extLst>
          </p:cNvPr>
          <p:cNvSpPr txBox="1">
            <a:spLocks/>
          </p:cNvSpPr>
          <p:nvPr userDrawn="1"/>
        </p:nvSpPr>
        <p:spPr>
          <a:xfrm>
            <a:off x="907496" y="12432742"/>
            <a:ext cx="8457460" cy="700776"/>
          </a:xfrm>
          <a:prstGeom prst="rect">
            <a:avLst/>
          </a:prstGeom>
        </p:spPr>
        <p:txBody>
          <a:bodyPr vert="horz" lIns="182880" tIns="91440" rIns="182880" bIns="91440" rtlCol="0" anchor="ctr">
            <a:noAutofit/>
          </a:bodyPr>
          <a:lstStyle>
            <a:defPPr>
              <a:defRPr lang="en-US"/>
            </a:defPPr>
            <a:lvl1pPr marL="0" indent="0" algn="ctr" defTabSz="914400" rtl="0" eaLnBrk="1" latinLnBrk="0" hangingPunct="1">
              <a:buNone/>
              <a:defRPr sz="1400" b="0" kern="1200">
                <a:solidFill>
                  <a:schemeClr val="tx1">
                    <a:lumMod val="65000"/>
                    <a:lumOff val="35000"/>
                  </a:schemeClr>
                </a:solidFill>
                <a:latin typeface="+mn-lt"/>
                <a:ea typeface="+mn-ea"/>
                <a:cs typeface="+mn-cs"/>
              </a:defRPr>
            </a:lvl1pPr>
            <a:lvl2pPr marL="457200" indent="0" algn="l" defTabSz="914400" rtl="0" eaLnBrk="1" latinLnBrk="0" hangingPunct="1">
              <a:buNone/>
              <a:defRPr sz="2000" kern="1200">
                <a:solidFill>
                  <a:schemeClr val="tx1">
                    <a:tint val="75000"/>
                  </a:schemeClr>
                </a:solidFill>
                <a:latin typeface="+mn-lt"/>
                <a:ea typeface="+mn-ea"/>
                <a:cs typeface="+mn-cs"/>
              </a:defRPr>
            </a:lvl2pPr>
            <a:lvl3pPr marL="914400" indent="0" algn="l" defTabSz="914400" rtl="0" eaLnBrk="1" latinLnBrk="0" hangingPunct="1">
              <a:buNone/>
              <a:defRPr sz="1800" kern="1200">
                <a:solidFill>
                  <a:schemeClr val="tx1">
                    <a:tint val="75000"/>
                  </a:schemeClr>
                </a:solidFill>
                <a:latin typeface="+mn-lt"/>
                <a:ea typeface="+mn-ea"/>
                <a:cs typeface="+mn-cs"/>
              </a:defRPr>
            </a:lvl3pPr>
            <a:lvl4pPr marL="1371600" indent="0" algn="l" defTabSz="914400" rtl="0" eaLnBrk="1" latinLnBrk="0" hangingPunct="1">
              <a:buNone/>
              <a:defRPr sz="1600" kern="1200">
                <a:solidFill>
                  <a:schemeClr val="tx1">
                    <a:tint val="75000"/>
                  </a:schemeClr>
                </a:solidFill>
                <a:latin typeface="+mn-lt"/>
                <a:ea typeface="+mn-ea"/>
                <a:cs typeface="+mn-cs"/>
              </a:defRPr>
            </a:lvl4pPr>
            <a:lvl5pPr marL="1828800" indent="0" algn="l" defTabSz="914400" rtl="0" eaLnBrk="1" latinLnBrk="0" hangingPunct="1">
              <a:buNone/>
              <a:defRPr sz="1600" kern="1200">
                <a:solidFill>
                  <a:schemeClr val="tx1">
                    <a:tint val="75000"/>
                  </a:schemeClr>
                </a:solidFill>
                <a:latin typeface="+mn-lt"/>
                <a:ea typeface="+mn-ea"/>
                <a:cs typeface="+mn-cs"/>
              </a:defRPr>
            </a:lvl5pPr>
            <a:lvl6pPr marL="2286000" indent="0" algn="l" defTabSz="914400" rtl="0" eaLnBrk="1" latinLnBrk="0" hangingPunct="1">
              <a:buNone/>
              <a:defRPr sz="1600" kern="1200">
                <a:solidFill>
                  <a:schemeClr val="tx1">
                    <a:tint val="75000"/>
                  </a:schemeClr>
                </a:solidFill>
                <a:latin typeface="+mn-lt"/>
                <a:ea typeface="+mn-ea"/>
                <a:cs typeface="+mn-cs"/>
              </a:defRPr>
            </a:lvl6pPr>
            <a:lvl7pPr marL="2743200" indent="0" algn="l" defTabSz="914400" rtl="0" eaLnBrk="1" latinLnBrk="0" hangingPunct="1">
              <a:buNone/>
              <a:defRPr sz="1600" kern="1200">
                <a:solidFill>
                  <a:schemeClr val="tx1">
                    <a:tint val="75000"/>
                  </a:schemeClr>
                </a:solidFill>
                <a:latin typeface="+mn-lt"/>
                <a:ea typeface="+mn-ea"/>
                <a:cs typeface="+mn-cs"/>
              </a:defRPr>
            </a:lvl7pPr>
            <a:lvl8pPr marL="3200400" indent="0" algn="l" defTabSz="914400" rtl="0" eaLnBrk="1" latinLnBrk="0" hangingPunct="1">
              <a:buNone/>
              <a:defRPr sz="1600" kern="1200">
                <a:solidFill>
                  <a:schemeClr val="tx1">
                    <a:tint val="75000"/>
                  </a:schemeClr>
                </a:solidFill>
                <a:latin typeface="+mn-lt"/>
                <a:ea typeface="+mn-ea"/>
                <a:cs typeface="+mn-cs"/>
              </a:defRPr>
            </a:lvl8pPr>
            <a:lvl9pPr marL="3657600" indent="0" algn="l" defTabSz="914400" rtl="0" eaLnBrk="1" latinLnBrk="0" hangingPunct="1">
              <a:buNone/>
              <a:defRPr sz="1600" kern="1200">
                <a:solidFill>
                  <a:schemeClr val="tx1">
                    <a:tint val="75000"/>
                  </a:schemeClr>
                </a:solidFill>
                <a:latin typeface="+mn-lt"/>
                <a:ea typeface="+mn-ea"/>
                <a:cs typeface="+mn-cs"/>
              </a:defRPr>
            </a:lvl9pPr>
          </a:lstStyle>
          <a:p>
            <a:r>
              <a:rPr lang="en-US" altLang="zh-CN" sz="3600" dirty="0">
                <a:solidFill>
                  <a:schemeClr val="bg1"/>
                </a:solidFill>
              </a:rPr>
              <a:t>2019 Xamarin</a:t>
            </a:r>
            <a:r>
              <a:rPr lang="zh-CN" altLang="en-US" sz="3600" dirty="0">
                <a:solidFill>
                  <a:schemeClr val="bg1"/>
                </a:solidFill>
              </a:rPr>
              <a:t>移动跨平台技术</a:t>
            </a:r>
            <a:r>
              <a:rPr lang="zh-CN" altLang="en-US" sz="3600" b="0" dirty="0">
                <a:solidFill>
                  <a:schemeClr val="bg1"/>
                </a:solidFill>
              </a:rPr>
              <a:t>中国峰会</a:t>
            </a:r>
            <a:endParaRPr lang="zh-CN" altLang="en-US" sz="4000" b="0" dirty="0">
              <a:solidFill>
                <a:schemeClr val="bg1"/>
              </a:solidFill>
            </a:endParaRPr>
          </a:p>
        </p:txBody>
      </p:sp>
      <p:pic>
        <p:nvPicPr>
          <p:cNvPr id="11" name="图片 10">
            <a:extLst>
              <a:ext uri="{FF2B5EF4-FFF2-40B4-BE49-F238E27FC236}">
                <a16:creationId xmlns:a16="http://schemas.microsoft.com/office/drawing/2014/main" id="{F528EDA0-6B4C-4610-9A35-4E2E3A9FB43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1785772" y="11863528"/>
            <a:ext cx="1834716" cy="1834716"/>
          </a:xfrm>
          <a:prstGeom prst="rect">
            <a:avLst/>
          </a:prstGeom>
        </p:spPr>
      </p:pic>
    </p:spTree>
    <p:extLst>
      <p:ext uri="{BB962C8B-B14F-4D97-AF65-F5344CB8AC3E}">
        <p14:creationId xmlns:p14="http://schemas.microsoft.com/office/powerpoint/2010/main" val="132248450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FD6D91-4E13-40A9-874C-C16FC5F0D92D}"/>
              </a:ext>
            </a:extLst>
          </p:cNvPr>
          <p:cNvSpPr>
            <a:spLocks noGrp="1"/>
          </p:cNvSpPr>
          <p:nvPr>
            <p:ph type="title"/>
          </p:nvPr>
        </p:nvSpPr>
        <p:spPr>
          <a:xfrm>
            <a:off x="1663700" y="3419477"/>
            <a:ext cx="21031200" cy="5705474"/>
          </a:xfrm>
        </p:spPr>
        <p:txBody>
          <a:bodyPr anchor="b"/>
          <a:lstStyle>
            <a:lvl1pPr>
              <a:defRPr sz="12000"/>
            </a:lvl1pPr>
          </a:lstStyle>
          <a:p>
            <a:r>
              <a:rPr lang="zh-CN" altLang="en-US"/>
              <a:t>单击此处编辑母版标题样式</a:t>
            </a:r>
            <a:endParaRPr lang="en-US"/>
          </a:p>
        </p:txBody>
      </p:sp>
      <p:sp>
        <p:nvSpPr>
          <p:cNvPr id="3" name="文本占位符 2">
            <a:extLst>
              <a:ext uri="{FF2B5EF4-FFF2-40B4-BE49-F238E27FC236}">
                <a16:creationId xmlns:a16="http://schemas.microsoft.com/office/drawing/2014/main" id="{9CA2256C-D044-4E30-AFE3-9012E6550E3E}"/>
              </a:ext>
            </a:extLst>
          </p:cNvPr>
          <p:cNvSpPr>
            <a:spLocks noGrp="1"/>
          </p:cNvSpPr>
          <p:nvPr>
            <p:ph type="body" idx="1"/>
          </p:nvPr>
        </p:nvSpPr>
        <p:spPr>
          <a:xfrm>
            <a:off x="1663700" y="9178927"/>
            <a:ext cx="21031200" cy="1712318"/>
          </a:xfrm>
        </p:spPr>
        <p:txBody>
          <a:bodyPr/>
          <a:lstStyle>
            <a:lvl1pPr marL="0" indent="0">
              <a:buNone/>
              <a:defRPr sz="4800">
                <a:solidFill>
                  <a:schemeClr val="tx1">
                    <a:tint val="75000"/>
                  </a:schemeClr>
                </a:solidFill>
              </a:defRPr>
            </a:lvl1pPr>
            <a:lvl2pPr marL="914400" indent="0">
              <a:buNone/>
              <a:defRPr sz="4000">
                <a:solidFill>
                  <a:schemeClr val="tx1">
                    <a:tint val="75000"/>
                  </a:schemeClr>
                </a:solidFill>
              </a:defRPr>
            </a:lvl2pPr>
            <a:lvl3pPr marL="1828800" indent="0">
              <a:buNone/>
              <a:defRPr sz="3600">
                <a:solidFill>
                  <a:schemeClr val="tx1">
                    <a:tint val="75000"/>
                  </a:schemeClr>
                </a:solidFill>
              </a:defRPr>
            </a:lvl3pPr>
            <a:lvl4pPr marL="2743200" indent="0">
              <a:buNone/>
              <a:defRPr sz="3200">
                <a:solidFill>
                  <a:schemeClr val="tx1">
                    <a:tint val="75000"/>
                  </a:schemeClr>
                </a:solidFill>
              </a:defRPr>
            </a:lvl4pPr>
            <a:lvl5pPr marL="3657600" indent="0">
              <a:buNone/>
              <a:defRPr sz="3200">
                <a:solidFill>
                  <a:schemeClr val="tx1">
                    <a:tint val="75000"/>
                  </a:schemeClr>
                </a:solidFill>
              </a:defRPr>
            </a:lvl5pPr>
            <a:lvl6pPr marL="4572000" indent="0">
              <a:buNone/>
              <a:defRPr sz="3200">
                <a:solidFill>
                  <a:schemeClr val="tx1">
                    <a:tint val="75000"/>
                  </a:schemeClr>
                </a:solidFill>
              </a:defRPr>
            </a:lvl6pPr>
            <a:lvl7pPr marL="5486400" indent="0">
              <a:buNone/>
              <a:defRPr sz="3200">
                <a:solidFill>
                  <a:schemeClr val="tx1">
                    <a:tint val="75000"/>
                  </a:schemeClr>
                </a:solidFill>
              </a:defRPr>
            </a:lvl7pPr>
            <a:lvl8pPr marL="6400800" indent="0">
              <a:buNone/>
              <a:defRPr sz="3200">
                <a:solidFill>
                  <a:schemeClr val="tx1">
                    <a:tint val="75000"/>
                  </a:schemeClr>
                </a:solidFill>
              </a:defRPr>
            </a:lvl8pPr>
            <a:lvl9pPr marL="7315200" indent="0">
              <a:buNone/>
              <a:defRPr sz="3200">
                <a:solidFill>
                  <a:schemeClr val="tx1">
                    <a:tint val="75000"/>
                  </a:schemeClr>
                </a:solidFill>
              </a:defRPr>
            </a:lvl9pPr>
          </a:lstStyle>
          <a:p>
            <a:pPr lvl="0"/>
            <a:r>
              <a:rPr lang="zh-CN" altLang="en-US"/>
              <a:t>单击此处编辑母版文本样式</a:t>
            </a:r>
          </a:p>
        </p:txBody>
      </p:sp>
      <p:sp>
        <p:nvSpPr>
          <p:cNvPr id="5" name="Text Placeholder 2">
            <a:extLst>
              <a:ext uri="{FF2B5EF4-FFF2-40B4-BE49-F238E27FC236}">
                <a16:creationId xmlns:a16="http://schemas.microsoft.com/office/drawing/2014/main" id="{E184AD10-7DD7-4592-A863-7250779436C8}"/>
              </a:ext>
            </a:extLst>
          </p:cNvPr>
          <p:cNvSpPr txBox="1">
            <a:spLocks/>
          </p:cNvSpPr>
          <p:nvPr userDrawn="1"/>
        </p:nvSpPr>
        <p:spPr>
          <a:xfrm>
            <a:off x="1287414" y="12326206"/>
            <a:ext cx="8457460" cy="700776"/>
          </a:xfrm>
          <a:prstGeom prst="rect">
            <a:avLst/>
          </a:prstGeom>
        </p:spPr>
        <p:txBody>
          <a:bodyPr vert="horz" lIns="182880" tIns="91440" rIns="182880" bIns="91440" rtlCol="0" anchor="ctr">
            <a:noAutofit/>
          </a:bodyPr>
          <a:lstStyle>
            <a:defPPr>
              <a:defRPr lang="en-US"/>
            </a:defPPr>
            <a:lvl1pPr marL="0" indent="0" algn="ctr" defTabSz="914400" rtl="0" eaLnBrk="1" latinLnBrk="0" hangingPunct="1">
              <a:buNone/>
              <a:defRPr sz="1400" b="0" kern="1200">
                <a:solidFill>
                  <a:schemeClr val="tx1">
                    <a:lumMod val="65000"/>
                    <a:lumOff val="35000"/>
                  </a:schemeClr>
                </a:solidFill>
                <a:latin typeface="+mn-lt"/>
                <a:ea typeface="+mn-ea"/>
                <a:cs typeface="+mn-cs"/>
              </a:defRPr>
            </a:lvl1pPr>
            <a:lvl2pPr marL="457200" indent="0" algn="l" defTabSz="914400" rtl="0" eaLnBrk="1" latinLnBrk="0" hangingPunct="1">
              <a:buNone/>
              <a:defRPr sz="2000" kern="1200">
                <a:solidFill>
                  <a:schemeClr val="tx1">
                    <a:tint val="75000"/>
                  </a:schemeClr>
                </a:solidFill>
                <a:latin typeface="+mn-lt"/>
                <a:ea typeface="+mn-ea"/>
                <a:cs typeface="+mn-cs"/>
              </a:defRPr>
            </a:lvl2pPr>
            <a:lvl3pPr marL="914400" indent="0" algn="l" defTabSz="914400" rtl="0" eaLnBrk="1" latinLnBrk="0" hangingPunct="1">
              <a:buNone/>
              <a:defRPr sz="1800" kern="1200">
                <a:solidFill>
                  <a:schemeClr val="tx1">
                    <a:tint val="75000"/>
                  </a:schemeClr>
                </a:solidFill>
                <a:latin typeface="+mn-lt"/>
                <a:ea typeface="+mn-ea"/>
                <a:cs typeface="+mn-cs"/>
              </a:defRPr>
            </a:lvl3pPr>
            <a:lvl4pPr marL="1371600" indent="0" algn="l" defTabSz="914400" rtl="0" eaLnBrk="1" latinLnBrk="0" hangingPunct="1">
              <a:buNone/>
              <a:defRPr sz="1600" kern="1200">
                <a:solidFill>
                  <a:schemeClr val="tx1">
                    <a:tint val="75000"/>
                  </a:schemeClr>
                </a:solidFill>
                <a:latin typeface="+mn-lt"/>
                <a:ea typeface="+mn-ea"/>
                <a:cs typeface="+mn-cs"/>
              </a:defRPr>
            </a:lvl4pPr>
            <a:lvl5pPr marL="1828800" indent="0" algn="l" defTabSz="914400" rtl="0" eaLnBrk="1" latinLnBrk="0" hangingPunct="1">
              <a:buNone/>
              <a:defRPr sz="1600" kern="1200">
                <a:solidFill>
                  <a:schemeClr val="tx1">
                    <a:tint val="75000"/>
                  </a:schemeClr>
                </a:solidFill>
                <a:latin typeface="+mn-lt"/>
                <a:ea typeface="+mn-ea"/>
                <a:cs typeface="+mn-cs"/>
              </a:defRPr>
            </a:lvl5pPr>
            <a:lvl6pPr marL="2286000" indent="0" algn="l" defTabSz="914400" rtl="0" eaLnBrk="1" latinLnBrk="0" hangingPunct="1">
              <a:buNone/>
              <a:defRPr sz="1600" kern="1200">
                <a:solidFill>
                  <a:schemeClr val="tx1">
                    <a:tint val="75000"/>
                  </a:schemeClr>
                </a:solidFill>
                <a:latin typeface="+mn-lt"/>
                <a:ea typeface="+mn-ea"/>
                <a:cs typeface="+mn-cs"/>
              </a:defRPr>
            </a:lvl6pPr>
            <a:lvl7pPr marL="2743200" indent="0" algn="l" defTabSz="914400" rtl="0" eaLnBrk="1" latinLnBrk="0" hangingPunct="1">
              <a:buNone/>
              <a:defRPr sz="1600" kern="1200">
                <a:solidFill>
                  <a:schemeClr val="tx1">
                    <a:tint val="75000"/>
                  </a:schemeClr>
                </a:solidFill>
                <a:latin typeface="+mn-lt"/>
                <a:ea typeface="+mn-ea"/>
                <a:cs typeface="+mn-cs"/>
              </a:defRPr>
            </a:lvl7pPr>
            <a:lvl8pPr marL="3200400" indent="0" algn="l" defTabSz="914400" rtl="0" eaLnBrk="1" latinLnBrk="0" hangingPunct="1">
              <a:buNone/>
              <a:defRPr sz="1600" kern="1200">
                <a:solidFill>
                  <a:schemeClr val="tx1">
                    <a:tint val="75000"/>
                  </a:schemeClr>
                </a:solidFill>
                <a:latin typeface="+mn-lt"/>
                <a:ea typeface="+mn-ea"/>
                <a:cs typeface="+mn-cs"/>
              </a:defRPr>
            </a:lvl8pPr>
            <a:lvl9pPr marL="3657600" indent="0" algn="l" defTabSz="914400" rtl="0" eaLnBrk="1" latinLnBrk="0" hangingPunct="1">
              <a:buNone/>
              <a:defRPr sz="1600" kern="1200">
                <a:solidFill>
                  <a:schemeClr val="tx1">
                    <a:tint val="75000"/>
                  </a:schemeClr>
                </a:solidFill>
                <a:latin typeface="+mn-lt"/>
                <a:ea typeface="+mn-ea"/>
                <a:cs typeface="+mn-cs"/>
              </a:defRPr>
            </a:lvl9pPr>
          </a:lstStyle>
          <a:p>
            <a:r>
              <a:rPr lang="en-US" altLang="zh-CN" sz="3600" dirty="0">
                <a:solidFill>
                  <a:schemeClr val="tx1"/>
                </a:solidFill>
              </a:rPr>
              <a:t>2019 Xamarin</a:t>
            </a:r>
            <a:r>
              <a:rPr lang="zh-CN" altLang="en-US" sz="3600" dirty="0">
                <a:solidFill>
                  <a:schemeClr val="tx1"/>
                </a:solidFill>
              </a:rPr>
              <a:t>移动跨平台技术</a:t>
            </a:r>
            <a:r>
              <a:rPr lang="zh-CN" altLang="en-US" sz="3600" b="0" dirty="0">
                <a:solidFill>
                  <a:schemeClr val="tx1"/>
                </a:solidFill>
              </a:rPr>
              <a:t>中国峰会</a:t>
            </a:r>
            <a:endParaRPr lang="zh-CN" altLang="en-US" sz="4000" b="0" dirty="0">
              <a:solidFill>
                <a:schemeClr val="tx1"/>
              </a:solidFill>
            </a:endParaRPr>
          </a:p>
        </p:txBody>
      </p:sp>
      <p:pic>
        <p:nvPicPr>
          <p:cNvPr id="6" name="图片 5">
            <a:extLst>
              <a:ext uri="{FF2B5EF4-FFF2-40B4-BE49-F238E27FC236}">
                <a16:creationId xmlns:a16="http://schemas.microsoft.com/office/drawing/2014/main" id="{CAF3C2BB-B751-44FB-8E8C-517E5BA1074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1785772" y="11859530"/>
            <a:ext cx="1834716" cy="1834716"/>
          </a:xfrm>
          <a:prstGeom prst="rect">
            <a:avLst/>
          </a:prstGeom>
        </p:spPr>
      </p:pic>
    </p:spTree>
    <p:extLst>
      <p:ext uri="{BB962C8B-B14F-4D97-AF65-F5344CB8AC3E}">
        <p14:creationId xmlns:p14="http://schemas.microsoft.com/office/powerpoint/2010/main" val="8550784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1_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FD6D91-4E13-40A9-874C-C16FC5F0D92D}"/>
              </a:ext>
            </a:extLst>
          </p:cNvPr>
          <p:cNvSpPr>
            <a:spLocks noGrp="1"/>
          </p:cNvSpPr>
          <p:nvPr>
            <p:ph type="title"/>
          </p:nvPr>
        </p:nvSpPr>
        <p:spPr>
          <a:xfrm>
            <a:off x="1663700" y="3419477"/>
            <a:ext cx="21031200" cy="5705474"/>
          </a:xfrm>
        </p:spPr>
        <p:txBody>
          <a:bodyPr anchor="b"/>
          <a:lstStyle>
            <a:lvl1pPr>
              <a:defRPr sz="12000"/>
            </a:lvl1pPr>
          </a:lstStyle>
          <a:p>
            <a:r>
              <a:rPr lang="zh-CN" altLang="en-US"/>
              <a:t>单击此处编辑母版标题样式</a:t>
            </a:r>
            <a:endParaRPr lang="en-US"/>
          </a:p>
        </p:txBody>
      </p:sp>
      <p:sp>
        <p:nvSpPr>
          <p:cNvPr id="3" name="文本占位符 2">
            <a:extLst>
              <a:ext uri="{FF2B5EF4-FFF2-40B4-BE49-F238E27FC236}">
                <a16:creationId xmlns:a16="http://schemas.microsoft.com/office/drawing/2014/main" id="{9CA2256C-D044-4E30-AFE3-9012E6550E3E}"/>
              </a:ext>
            </a:extLst>
          </p:cNvPr>
          <p:cNvSpPr>
            <a:spLocks noGrp="1"/>
          </p:cNvSpPr>
          <p:nvPr>
            <p:ph type="body" idx="1"/>
          </p:nvPr>
        </p:nvSpPr>
        <p:spPr>
          <a:xfrm>
            <a:off x="1663700" y="9178928"/>
            <a:ext cx="21031200" cy="1740608"/>
          </a:xfrm>
        </p:spPr>
        <p:txBody>
          <a:bodyPr/>
          <a:lstStyle>
            <a:lvl1pPr marL="0" indent="0">
              <a:buNone/>
              <a:defRPr sz="4800">
                <a:solidFill>
                  <a:schemeClr val="tx1">
                    <a:tint val="75000"/>
                  </a:schemeClr>
                </a:solidFill>
              </a:defRPr>
            </a:lvl1pPr>
            <a:lvl2pPr marL="914400" indent="0">
              <a:buNone/>
              <a:defRPr sz="4000">
                <a:solidFill>
                  <a:schemeClr val="tx1">
                    <a:tint val="75000"/>
                  </a:schemeClr>
                </a:solidFill>
              </a:defRPr>
            </a:lvl2pPr>
            <a:lvl3pPr marL="1828800" indent="0">
              <a:buNone/>
              <a:defRPr sz="3600">
                <a:solidFill>
                  <a:schemeClr val="tx1">
                    <a:tint val="75000"/>
                  </a:schemeClr>
                </a:solidFill>
              </a:defRPr>
            </a:lvl3pPr>
            <a:lvl4pPr marL="2743200" indent="0">
              <a:buNone/>
              <a:defRPr sz="3200">
                <a:solidFill>
                  <a:schemeClr val="tx1">
                    <a:tint val="75000"/>
                  </a:schemeClr>
                </a:solidFill>
              </a:defRPr>
            </a:lvl4pPr>
            <a:lvl5pPr marL="3657600" indent="0">
              <a:buNone/>
              <a:defRPr sz="3200">
                <a:solidFill>
                  <a:schemeClr val="tx1">
                    <a:tint val="75000"/>
                  </a:schemeClr>
                </a:solidFill>
              </a:defRPr>
            </a:lvl5pPr>
            <a:lvl6pPr marL="4572000" indent="0">
              <a:buNone/>
              <a:defRPr sz="3200">
                <a:solidFill>
                  <a:schemeClr val="tx1">
                    <a:tint val="75000"/>
                  </a:schemeClr>
                </a:solidFill>
              </a:defRPr>
            </a:lvl6pPr>
            <a:lvl7pPr marL="5486400" indent="0">
              <a:buNone/>
              <a:defRPr sz="3200">
                <a:solidFill>
                  <a:schemeClr val="tx1">
                    <a:tint val="75000"/>
                  </a:schemeClr>
                </a:solidFill>
              </a:defRPr>
            </a:lvl7pPr>
            <a:lvl8pPr marL="6400800" indent="0">
              <a:buNone/>
              <a:defRPr sz="3200">
                <a:solidFill>
                  <a:schemeClr val="tx1">
                    <a:tint val="75000"/>
                  </a:schemeClr>
                </a:solidFill>
              </a:defRPr>
            </a:lvl8pPr>
            <a:lvl9pPr marL="7315200" indent="0">
              <a:buNone/>
              <a:defRPr sz="3200">
                <a:solidFill>
                  <a:schemeClr val="tx1">
                    <a:tint val="75000"/>
                  </a:schemeClr>
                </a:solidFill>
              </a:defRPr>
            </a:lvl9pPr>
          </a:lstStyle>
          <a:p>
            <a:pPr lvl="0"/>
            <a:r>
              <a:rPr lang="zh-CN" altLang="en-US"/>
              <a:t>单击此处编辑母版文本样式</a:t>
            </a:r>
          </a:p>
        </p:txBody>
      </p:sp>
      <p:sp>
        <p:nvSpPr>
          <p:cNvPr id="4" name="矩形 3">
            <a:extLst>
              <a:ext uri="{FF2B5EF4-FFF2-40B4-BE49-F238E27FC236}">
                <a16:creationId xmlns:a16="http://schemas.microsoft.com/office/drawing/2014/main" id="{784ACB3E-04B3-4DCA-80F5-D1DE8AA2BF58}"/>
              </a:ext>
            </a:extLst>
          </p:cNvPr>
          <p:cNvSpPr/>
          <p:nvPr userDrawn="1"/>
        </p:nvSpPr>
        <p:spPr>
          <a:xfrm>
            <a:off x="0" y="11837774"/>
            <a:ext cx="24384000" cy="1878228"/>
          </a:xfrm>
          <a:prstGeom prst="rect">
            <a:avLst/>
          </a:prstGeom>
          <a:solidFill>
            <a:srgbClr val="3498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a:p>
        </p:txBody>
      </p:sp>
      <p:sp>
        <p:nvSpPr>
          <p:cNvPr id="8" name="Text Placeholder 2">
            <a:extLst>
              <a:ext uri="{FF2B5EF4-FFF2-40B4-BE49-F238E27FC236}">
                <a16:creationId xmlns:a16="http://schemas.microsoft.com/office/drawing/2014/main" id="{7C401C8C-D5BC-45DE-970D-35623D2274FC}"/>
              </a:ext>
            </a:extLst>
          </p:cNvPr>
          <p:cNvSpPr txBox="1">
            <a:spLocks/>
          </p:cNvSpPr>
          <p:nvPr userDrawn="1"/>
        </p:nvSpPr>
        <p:spPr>
          <a:xfrm>
            <a:off x="907496" y="12432742"/>
            <a:ext cx="8457460" cy="700776"/>
          </a:xfrm>
          <a:prstGeom prst="rect">
            <a:avLst/>
          </a:prstGeom>
        </p:spPr>
        <p:txBody>
          <a:bodyPr vert="horz" lIns="182880" tIns="91440" rIns="182880" bIns="91440" rtlCol="0" anchor="ctr">
            <a:noAutofit/>
          </a:bodyPr>
          <a:lstStyle>
            <a:defPPr>
              <a:defRPr lang="en-US"/>
            </a:defPPr>
            <a:lvl1pPr marL="0" indent="0" algn="ctr" defTabSz="914400" rtl="0" eaLnBrk="1" latinLnBrk="0" hangingPunct="1">
              <a:buNone/>
              <a:defRPr sz="1400" b="0" kern="1200">
                <a:solidFill>
                  <a:schemeClr val="tx1">
                    <a:lumMod val="65000"/>
                    <a:lumOff val="35000"/>
                  </a:schemeClr>
                </a:solidFill>
                <a:latin typeface="+mn-lt"/>
                <a:ea typeface="+mn-ea"/>
                <a:cs typeface="+mn-cs"/>
              </a:defRPr>
            </a:lvl1pPr>
            <a:lvl2pPr marL="457200" indent="0" algn="l" defTabSz="914400" rtl="0" eaLnBrk="1" latinLnBrk="0" hangingPunct="1">
              <a:buNone/>
              <a:defRPr sz="2000" kern="1200">
                <a:solidFill>
                  <a:schemeClr val="tx1">
                    <a:tint val="75000"/>
                  </a:schemeClr>
                </a:solidFill>
                <a:latin typeface="+mn-lt"/>
                <a:ea typeface="+mn-ea"/>
                <a:cs typeface="+mn-cs"/>
              </a:defRPr>
            </a:lvl2pPr>
            <a:lvl3pPr marL="914400" indent="0" algn="l" defTabSz="914400" rtl="0" eaLnBrk="1" latinLnBrk="0" hangingPunct="1">
              <a:buNone/>
              <a:defRPr sz="1800" kern="1200">
                <a:solidFill>
                  <a:schemeClr val="tx1">
                    <a:tint val="75000"/>
                  </a:schemeClr>
                </a:solidFill>
                <a:latin typeface="+mn-lt"/>
                <a:ea typeface="+mn-ea"/>
                <a:cs typeface="+mn-cs"/>
              </a:defRPr>
            </a:lvl3pPr>
            <a:lvl4pPr marL="1371600" indent="0" algn="l" defTabSz="914400" rtl="0" eaLnBrk="1" latinLnBrk="0" hangingPunct="1">
              <a:buNone/>
              <a:defRPr sz="1600" kern="1200">
                <a:solidFill>
                  <a:schemeClr val="tx1">
                    <a:tint val="75000"/>
                  </a:schemeClr>
                </a:solidFill>
                <a:latin typeface="+mn-lt"/>
                <a:ea typeface="+mn-ea"/>
                <a:cs typeface="+mn-cs"/>
              </a:defRPr>
            </a:lvl4pPr>
            <a:lvl5pPr marL="1828800" indent="0" algn="l" defTabSz="914400" rtl="0" eaLnBrk="1" latinLnBrk="0" hangingPunct="1">
              <a:buNone/>
              <a:defRPr sz="1600" kern="1200">
                <a:solidFill>
                  <a:schemeClr val="tx1">
                    <a:tint val="75000"/>
                  </a:schemeClr>
                </a:solidFill>
                <a:latin typeface="+mn-lt"/>
                <a:ea typeface="+mn-ea"/>
                <a:cs typeface="+mn-cs"/>
              </a:defRPr>
            </a:lvl5pPr>
            <a:lvl6pPr marL="2286000" indent="0" algn="l" defTabSz="914400" rtl="0" eaLnBrk="1" latinLnBrk="0" hangingPunct="1">
              <a:buNone/>
              <a:defRPr sz="1600" kern="1200">
                <a:solidFill>
                  <a:schemeClr val="tx1">
                    <a:tint val="75000"/>
                  </a:schemeClr>
                </a:solidFill>
                <a:latin typeface="+mn-lt"/>
                <a:ea typeface="+mn-ea"/>
                <a:cs typeface="+mn-cs"/>
              </a:defRPr>
            </a:lvl6pPr>
            <a:lvl7pPr marL="2743200" indent="0" algn="l" defTabSz="914400" rtl="0" eaLnBrk="1" latinLnBrk="0" hangingPunct="1">
              <a:buNone/>
              <a:defRPr sz="1600" kern="1200">
                <a:solidFill>
                  <a:schemeClr val="tx1">
                    <a:tint val="75000"/>
                  </a:schemeClr>
                </a:solidFill>
                <a:latin typeface="+mn-lt"/>
                <a:ea typeface="+mn-ea"/>
                <a:cs typeface="+mn-cs"/>
              </a:defRPr>
            </a:lvl7pPr>
            <a:lvl8pPr marL="3200400" indent="0" algn="l" defTabSz="914400" rtl="0" eaLnBrk="1" latinLnBrk="0" hangingPunct="1">
              <a:buNone/>
              <a:defRPr sz="1600" kern="1200">
                <a:solidFill>
                  <a:schemeClr val="tx1">
                    <a:tint val="75000"/>
                  </a:schemeClr>
                </a:solidFill>
                <a:latin typeface="+mn-lt"/>
                <a:ea typeface="+mn-ea"/>
                <a:cs typeface="+mn-cs"/>
              </a:defRPr>
            </a:lvl8pPr>
            <a:lvl9pPr marL="3657600" indent="0" algn="l" defTabSz="914400" rtl="0" eaLnBrk="1" latinLnBrk="0" hangingPunct="1">
              <a:buNone/>
              <a:defRPr sz="1600" kern="1200">
                <a:solidFill>
                  <a:schemeClr val="tx1">
                    <a:tint val="75000"/>
                  </a:schemeClr>
                </a:solidFill>
                <a:latin typeface="+mn-lt"/>
                <a:ea typeface="+mn-ea"/>
                <a:cs typeface="+mn-cs"/>
              </a:defRPr>
            </a:lvl9pPr>
          </a:lstStyle>
          <a:p>
            <a:r>
              <a:rPr lang="en-US" altLang="zh-CN" sz="3600" dirty="0">
                <a:solidFill>
                  <a:schemeClr val="bg1"/>
                </a:solidFill>
              </a:rPr>
              <a:t>2019 Xamarin</a:t>
            </a:r>
            <a:r>
              <a:rPr lang="zh-CN" altLang="en-US" sz="3600" dirty="0">
                <a:solidFill>
                  <a:schemeClr val="bg1"/>
                </a:solidFill>
              </a:rPr>
              <a:t>移动跨平台技术</a:t>
            </a:r>
            <a:r>
              <a:rPr lang="zh-CN" altLang="en-US" sz="3600" b="0" dirty="0">
                <a:solidFill>
                  <a:schemeClr val="bg1"/>
                </a:solidFill>
              </a:rPr>
              <a:t>中国峰会</a:t>
            </a:r>
            <a:endParaRPr lang="zh-CN" altLang="en-US" sz="4000" b="0" dirty="0">
              <a:solidFill>
                <a:schemeClr val="bg1"/>
              </a:solidFill>
            </a:endParaRPr>
          </a:p>
        </p:txBody>
      </p:sp>
      <p:pic>
        <p:nvPicPr>
          <p:cNvPr id="9" name="图片 8">
            <a:extLst>
              <a:ext uri="{FF2B5EF4-FFF2-40B4-BE49-F238E27FC236}">
                <a16:creationId xmlns:a16="http://schemas.microsoft.com/office/drawing/2014/main" id="{798210DE-3ECF-41E3-97BE-7E6B32E3B7F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1785772" y="11863528"/>
            <a:ext cx="1834716" cy="1834716"/>
          </a:xfrm>
          <a:prstGeom prst="rect">
            <a:avLst/>
          </a:prstGeom>
        </p:spPr>
      </p:pic>
    </p:spTree>
    <p:extLst>
      <p:ext uri="{BB962C8B-B14F-4D97-AF65-F5344CB8AC3E}">
        <p14:creationId xmlns:p14="http://schemas.microsoft.com/office/powerpoint/2010/main" val="211764435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B1CFA9-FB7E-4293-8084-0A546239C53B}"/>
              </a:ext>
            </a:extLst>
          </p:cNvPr>
          <p:cNvSpPr>
            <a:spLocks noGrp="1"/>
          </p:cNvSpPr>
          <p:nvPr>
            <p:ph type="title"/>
          </p:nvPr>
        </p:nvSpPr>
        <p:spPr/>
        <p:txBody>
          <a:bodyPr/>
          <a:lstStyle/>
          <a:p>
            <a:r>
              <a:rPr lang="zh-CN" altLang="en-US"/>
              <a:t>单击此处编辑母版标题样式</a:t>
            </a:r>
            <a:endParaRPr lang="en-US"/>
          </a:p>
        </p:txBody>
      </p:sp>
      <p:sp>
        <p:nvSpPr>
          <p:cNvPr id="3" name="内容占位符 2">
            <a:extLst>
              <a:ext uri="{FF2B5EF4-FFF2-40B4-BE49-F238E27FC236}">
                <a16:creationId xmlns:a16="http://schemas.microsoft.com/office/drawing/2014/main" id="{CE0F4E72-2915-497F-B3DA-5F92CE20D1E9}"/>
              </a:ext>
            </a:extLst>
          </p:cNvPr>
          <p:cNvSpPr>
            <a:spLocks noGrp="1"/>
          </p:cNvSpPr>
          <p:nvPr>
            <p:ph sz="half" idx="1"/>
          </p:nvPr>
        </p:nvSpPr>
        <p:spPr>
          <a:xfrm>
            <a:off x="1676400" y="3651250"/>
            <a:ext cx="10363200" cy="8014008"/>
          </a:xfrm>
        </p:spPr>
        <p:txBody>
          <a:bodyPr/>
          <a:lstStyle>
            <a:lvl1pPr marL="0" indent="0">
              <a:buNone/>
              <a:defRPr/>
            </a:lvl1pPr>
          </a:lstStyle>
          <a:p>
            <a:pPr lvl="0"/>
            <a:r>
              <a:rPr lang="zh-CN" altLang="en-US" dirty="0"/>
              <a:t>单击此处编辑母版文本样式</a:t>
            </a:r>
          </a:p>
        </p:txBody>
      </p:sp>
      <p:sp>
        <p:nvSpPr>
          <p:cNvPr id="4" name="内容占位符 3">
            <a:extLst>
              <a:ext uri="{FF2B5EF4-FFF2-40B4-BE49-F238E27FC236}">
                <a16:creationId xmlns:a16="http://schemas.microsoft.com/office/drawing/2014/main" id="{580A0313-CA51-4B46-9AA8-88E030D4E238}"/>
              </a:ext>
            </a:extLst>
          </p:cNvPr>
          <p:cNvSpPr>
            <a:spLocks noGrp="1"/>
          </p:cNvSpPr>
          <p:nvPr>
            <p:ph sz="half" idx="2"/>
          </p:nvPr>
        </p:nvSpPr>
        <p:spPr>
          <a:xfrm>
            <a:off x="12344400" y="3651250"/>
            <a:ext cx="10363200" cy="8014008"/>
          </a:xfrm>
        </p:spPr>
        <p:txBody>
          <a:bodyPr/>
          <a:lstStyle>
            <a:lvl1pPr marL="0" indent="0">
              <a:buNone/>
              <a:defRPr/>
            </a:lvl1pPr>
          </a:lstStyle>
          <a:p>
            <a:pPr lvl="0"/>
            <a:r>
              <a:rPr lang="zh-CN" altLang="en-US" dirty="0"/>
              <a:t>单击此处编辑母版文本样式</a:t>
            </a:r>
          </a:p>
        </p:txBody>
      </p:sp>
      <p:sp>
        <p:nvSpPr>
          <p:cNvPr id="6" name="Text Placeholder 2">
            <a:extLst>
              <a:ext uri="{FF2B5EF4-FFF2-40B4-BE49-F238E27FC236}">
                <a16:creationId xmlns:a16="http://schemas.microsoft.com/office/drawing/2014/main" id="{B0FDF178-57B7-44F0-B753-B507BD79695D}"/>
              </a:ext>
            </a:extLst>
          </p:cNvPr>
          <p:cNvSpPr txBox="1">
            <a:spLocks/>
          </p:cNvSpPr>
          <p:nvPr userDrawn="1"/>
        </p:nvSpPr>
        <p:spPr>
          <a:xfrm>
            <a:off x="1287414" y="12326206"/>
            <a:ext cx="8457460" cy="700776"/>
          </a:xfrm>
          <a:prstGeom prst="rect">
            <a:avLst/>
          </a:prstGeom>
        </p:spPr>
        <p:txBody>
          <a:bodyPr vert="horz" lIns="182880" tIns="91440" rIns="182880" bIns="91440" rtlCol="0" anchor="ctr">
            <a:noAutofit/>
          </a:bodyPr>
          <a:lstStyle>
            <a:defPPr>
              <a:defRPr lang="en-US"/>
            </a:defPPr>
            <a:lvl1pPr marL="0" indent="0" algn="ctr" defTabSz="914400" rtl="0" eaLnBrk="1" latinLnBrk="0" hangingPunct="1">
              <a:buNone/>
              <a:defRPr sz="1400" b="0" kern="1200">
                <a:solidFill>
                  <a:schemeClr val="tx1">
                    <a:lumMod val="65000"/>
                    <a:lumOff val="35000"/>
                  </a:schemeClr>
                </a:solidFill>
                <a:latin typeface="+mn-lt"/>
                <a:ea typeface="+mn-ea"/>
                <a:cs typeface="+mn-cs"/>
              </a:defRPr>
            </a:lvl1pPr>
            <a:lvl2pPr marL="457200" indent="0" algn="l" defTabSz="914400" rtl="0" eaLnBrk="1" latinLnBrk="0" hangingPunct="1">
              <a:buNone/>
              <a:defRPr sz="2000" kern="1200">
                <a:solidFill>
                  <a:schemeClr val="tx1">
                    <a:tint val="75000"/>
                  </a:schemeClr>
                </a:solidFill>
                <a:latin typeface="+mn-lt"/>
                <a:ea typeface="+mn-ea"/>
                <a:cs typeface="+mn-cs"/>
              </a:defRPr>
            </a:lvl2pPr>
            <a:lvl3pPr marL="914400" indent="0" algn="l" defTabSz="914400" rtl="0" eaLnBrk="1" latinLnBrk="0" hangingPunct="1">
              <a:buNone/>
              <a:defRPr sz="1800" kern="1200">
                <a:solidFill>
                  <a:schemeClr val="tx1">
                    <a:tint val="75000"/>
                  </a:schemeClr>
                </a:solidFill>
                <a:latin typeface="+mn-lt"/>
                <a:ea typeface="+mn-ea"/>
                <a:cs typeface="+mn-cs"/>
              </a:defRPr>
            </a:lvl3pPr>
            <a:lvl4pPr marL="1371600" indent="0" algn="l" defTabSz="914400" rtl="0" eaLnBrk="1" latinLnBrk="0" hangingPunct="1">
              <a:buNone/>
              <a:defRPr sz="1600" kern="1200">
                <a:solidFill>
                  <a:schemeClr val="tx1">
                    <a:tint val="75000"/>
                  </a:schemeClr>
                </a:solidFill>
                <a:latin typeface="+mn-lt"/>
                <a:ea typeface="+mn-ea"/>
                <a:cs typeface="+mn-cs"/>
              </a:defRPr>
            </a:lvl4pPr>
            <a:lvl5pPr marL="1828800" indent="0" algn="l" defTabSz="914400" rtl="0" eaLnBrk="1" latinLnBrk="0" hangingPunct="1">
              <a:buNone/>
              <a:defRPr sz="1600" kern="1200">
                <a:solidFill>
                  <a:schemeClr val="tx1">
                    <a:tint val="75000"/>
                  </a:schemeClr>
                </a:solidFill>
                <a:latin typeface="+mn-lt"/>
                <a:ea typeface="+mn-ea"/>
                <a:cs typeface="+mn-cs"/>
              </a:defRPr>
            </a:lvl5pPr>
            <a:lvl6pPr marL="2286000" indent="0" algn="l" defTabSz="914400" rtl="0" eaLnBrk="1" latinLnBrk="0" hangingPunct="1">
              <a:buNone/>
              <a:defRPr sz="1600" kern="1200">
                <a:solidFill>
                  <a:schemeClr val="tx1">
                    <a:tint val="75000"/>
                  </a:schemeClr>
                </a:solidFill>
                <a:latin typeface="+mn-lt"/>
                <a:ea typeface="+mn-ea"/>
                <a:cs typeface="+mn-cs"/>
              </a:defRPr>
            </a:lvl6pPr>
            <a:lvl7pPr marL="2743200" indent="0" algn="l" defTabSz="914400" rtl="0" eaLnBrk="1" latinLnBrk="0" hangingPunct="1">
              <a:buNone/>
              <a:defRPr sz="1600" kern="1200">
                <a:solidFill>
                  <a:schemeClr val="tx1">
                    <a:tint val="75000"/>
                  </a:schemeClr>
                </a:solidFill>
                <a:latin typeface="+mn-lt"/>
                <a:ea typeface="+mn-ea"/>
                <a:cs typeface="+mn-cs"/>
              </a:defRPr>
            </a:lvl7pPr>
            <a:lvl8pPr marL="3200400" indent="0" algn="l" defTabSz="914400" rtl="0" eaLnBrk="1" latinLnBrk="0" hangingPunct="1">
              <a:buNone/>
              <a:defRPr sz="1600" kern="1200">
                <a:solidFill>
                  <a:schemeClr val="tx1">
                    <a:tint val="75000"/>
                  </a:schemeClr>
                </a:solidFill>
                <a:latin typeface="+mn-lt"/>
                <a:ea typeface="+mn-ea"/>
                <a:cs typeface="+mn-cs"/>
              </a:defRPr>
            </a:lvl8pPr>
            <a:lvl9pPr marL="3657600" indent="0" algn="l" defTabSz="914400" rtl="0" eaLnBrk="1" latinLnBrk="0" hangingPunct="1">
              <a:buNone/>
              <a:defRPr sz="1600" kern="1200">
                <a:solidFill>
                  <a:schemeClr val="tx1">
                    <a:tint val="75000"/>
                  </a:schemeClr>
                </a:solidFill>
                <a:latin typeface="+mn-lt"/>
                <a:ea typeface="+mn-ea"/>
                <a:cs typeface="+mn-cs"/>
              </a:defRPr>
            </a:lvl9pPr>
          </a:lstStyle>
          <a:p>
            <a:r>
              <a:rPr lang="en-US" altLang="zh-CN" sz="3600" dirty="0">
                <a:solidFill>
                  <a:schemeClr val="tx1"/>
                </a:solidFill>
              </a:rPr>
              <a:t>2019 Xamarin</a:t>
            </a:r>
            <a:r>
              <a:rPr lang="zh-CN" altLang="en-US" sz="3600" dirty="0">
                <a:solidFill>
                  <a:schemeClr val="tx1"/>
                </a:solidFill>
              </a:rPr>
              <a:t>移动跨平台技术</a:t>
            </a:r>
            <a:r>
              <a:rPr lang="zh-CN" altLang="en-US" sz="3600" b="0" dirty="0">
                <a:solidFill>
                  <a:schemeClr val="tx1"/>
                </a:solidFill>
              </a:rPr>
              <a:t>中国峰会</a:t>
            </a:r>
            <a:endParaRPr lang="zh-CN" altLang="en-US" sz="4000" b="0" dirty="0">
              <a:solidFill>
                <a:schemeClr val="tx1"/>
              </a:solidFill>
            </a:endParaRPr>
          </a:p>
        </p:txBody>
      </p:sp>
      <p:pic>
        <p:nvPicPr>
          <p:cNvPr id="7" name="图片 6">
            <a:extLst>
              <a:ext uri="{FF2B5EF4-FFF2-40B4-BE49-F238E27FC236}">
                <a16:creationId xmlns:a16="http://schemas.microsoft.com/office/drawing/2014/main" id="{21B490F8-C3D9-467D-A911-8CAD1BA28F7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1785772" y="11859530"/>
            <a:ext cx="1834716" cy="1834716"/>
          </a:xfrm>
          <a:prstGeom prst="rect">
            <a:avLst/>
          </a:prstGeom>
        </p:spPr>
      </p:pic>
    </p:spTree>
    <p:extLst>
      <p:ext uri="{BB962C8B-B14F-4D97-AF65-F5344CB8AC3E}">
        <p14:creationId xmlns:p14="http://schemas.microsoft.com/office/powerpoint/2010/main" val="137739186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1_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B1CFA9-FB7E-4293-8084-0A546239C53B}"/>
              </a:ext>
            </a:extLst>
          </p:cNvPr>
          <p:cNvSpPr>
            <a:spLocks noGrp="1"/>
          </p:cNvSpPr>
          <p:nvPr>
            <p:ph type="title"/>
          </p:nvPr>
        </p:nvSpPr>
        <p:spPr/>
        <p:txBody>
          <a:bodyPr/>
          <a:lstStyle/>
          <a:p>
            <a:r>
              <a:rPr lang="zh-CN" altLang="en-US"/>
              <a:t>单击此处编辑母版标题样式</a:t>
            </a:r>
            <a:endParaRPr lang="en-US"/>
          </a:p>
        </p:txBody>
      </p:sp>
      <p:sp>
        <p:nvSpPr>
          <p:cNvPr id="3" name="内容占位符 2">
            <a:extLst>
              <a:ext uri="{FF2B5EF4-FFF2-40B4-BE49-F238E27FC236}">
                <a16:creationId xmlns:a16="http://schemas.microsoft.com/office/drawing/2014/main" id="{CE0F4E72-2915-497F-B3DA-5F92CE20D1E9}"/>
              </a:ext>
            </a:extLst>
          </p:cNvPr>
          <p:cNvSpPr>
            <a:spLocks noGrp="1"/>
          </p:cNvSpPr>
          <p:nvPr>
            <p:ph sz="half" idx="1"/>
          </p:nvPr>
        </p:nvSpPr>
        <p:spPr>
          <a:xfrm>
            <a:off x="1676400" y="3651250"/>
            <a:ext cx="10363200" cy="7820728"/>
          </a:xfrm>
        </p:spPr>
        <p:txBody>
          <a:bodyPr/>
          <a:lstStyle>
            <a:lvl1pPr marL="0" indent="0">
              <a:buNone/>
              <a:defRPr/>
            </a:lvl1pPr>
          </a:lstStyle>
          <a:p>
            <a:pPr lvl="0"/>
            <a:r>
              <a:rPr lang="zh-CN" altLang="en-US" dirty="0"/>
              <a:t>单击此处编辑母版文本样式</a:t>
            </a:r>
          </a:p>
        </p:txBody>
      </p:sp>
      <p:sp>
        <p:nvSpPr>
          <p:cNvPr id="4" name="内容占位符 3">
            <a:extLst>
              <a:ext uri="{FF2B5EF4-FFF2-40B4-BE49-F238E27FC236}">
                <a16:creationId xmlns:a16="http://schemas.microsoft.com/office/drawing/2014/main" id="{580A0313-CA51-4B46-9AA8-88E030D4E238}"/>
              </a:ext>
            </a:extLst>
          </p:cNvPr>
          <p:cNvSpPr>
            <a:spLocks noGrp="1"/>
          </p:cNvSpPr>
          <p:nvPr>
            <p:ph sz="half" idx="2"/>
          </p:nvPr>
        </p:nvSpPr>
        <p:spPr>
          <a:xfrm>
            <a:off x="12344400" y="3651250"/>
            <a:ext cx="10363200" cy="7820728"/>
          </a:xfrm>
        </p:spPr>
        <p:txBody>
          <a:bodyPr/>
          <a:lstStyle>
            <a:lvl1pPr marL="0" indent="0">
              <a:buNone/>
              <a:defRPr/>
            </a:lvl1pPr>
          </a:lstStyle>
          <a:p>
            <a:pPr lvl="0"/>
            <a:r>
              <a:rPr lang="zh-CN" altLang="en-US" dirty="0"/>
              <a:t>单击此处编辑母版文本样式</a:t>
            </a:r>
          </a:p>
        </p:txBody>
      </p:sp>
      <p:sp>
        <p:nvSpPr>
          <p:cNvPr id="6" name="矩形 5">
            <a:extLst>
              <a:ext uri="{FF2B5EF4-FFF2-40B4-BE49-F238E27FC236}">
                <a16:creationId xmlns:a16="http://schemas.microsoft.com/office/drawing/2014/main" id="{87327B0A-F5DF-43CC-9632-3AFD88386ED7}"/>
              </a:ext>
            </a:extLst>
          </p:cNvPr>
          <p:cNvSpPr/>
          <p:nvPr userDrawn="1"/>
        </p:nvSpPr>
        <p:spPr>
          <a:xfrm>
            <a:off x="0" y="11837774"/>
            <a:ext cx="24384000" cy="1878228"/>
          </a:xfrm>
          <a:prstGeom prst="rect">
            <a:avLst/>
          </a:prstGeom>
          <a:solidFill>
            <a:srgbClr val="3498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a:p>
        </p:txBody>
      </p:sp>
      <p:sp>
        <p:nvSpPr>
          <p:cNvPr id="9" name="Text Placeholder 2">
            <a:extLst>
              <a:ext uri="{FF2B5EF4-FFF2-40B4-BE49-F238E27FC236}">
                <a16:creationId xmlns:a16="http://schemas.microsoft.com/office/drawing/2014/main" id="{D3FF4B6C-BE59-4776-AD93-9A1FA3EFB436}"/>
              </a:ext>
            </a:extLst>
          </p:cNvPr>
          <p:cNvSpPr txBox="1">
            <a:spLocks/>
          </p:cNvSpPr>
          <p:nvPr userDrawn="1"/>
        </p:nvSpPr>
        <p:spPr>
          <a:xfrm>
            <a:off x="907496" y="12432742"/>
            <a:ext cx="8457460" cy="700776"/>
          </a:xfrm>
          <a:prstGeom prst="rect">
            <a:avLst/>
          </a:prstGeom>
        </p:spPr>
        <p:txBody>
          <a:bodyPr vert="horz" lIns="182880" tIns="91440" rIns="182880" bIns="91440" rtlCol="0" anchor="ctr">
            <a:noAutofit/>
          </a:bodyPr>
          <a:lstStyle>
            <a:defPPr>
              <a:defRPr lang="en-US"/>
            </a:defPPr>
            <a:lvl1pPr marL="0" indent="0" algn="ctr" defTabSz="914400" rtl="0" eaLnBrk="1" latinLnBrk="0" hangingPunct="1">
              <a:buNone/>
              <a:defRPr sz="1400" b="0" kern="1200">
                <a:solidFill>
                  <a:schemeClr val="tx1">
                    <a:lumMod val="65000"/>
                    <a:lumOff val="35000"/>
                  </a:schemeClr>
                </a:solidFill>
                <a:latin typeface="+mn-lt"/>
                <a:ea typeface="+mn-ea"/>
                <a:cs typeface="+mn-cs"/>
              </a:defRPr>
            </a:lvl1pPr>
            <a:lvl2pPr marL="457200" indent="0" algn="l" defTabSz="914400" rtl="0" eaLnBrk="1" latinLnBrk="0" hangingPunct="1">
              <a:buNone/>
              <a:defRPr sz="2000" kern="1200">
                <a:solidFill>
                  <a:schemeClr val="tx1">
                    <a:tint val="75000"/>
                  </a:schemeClr>
                </a:solidFill>
                <a:latin typeface="+mn-lt"/>
                <a:ea typeface="+mn-ea"/>
                <a:cs typeface="+mn-cs"/>
              </a:defRPr>
            </a:lvl2pPr>
            <a:lvl3pPr marL="914400" indent="0" algn="l" defTabSz="914400" rtl="0" eaLnBrk="1" latinLnBrk="0" hangingPunct="1">
              <a:buNone/>
              <a:defRPr sz="1800" kern="1200">
                <a:solidFill>
                  <a:schemeClr val="tx1">
                    <a:tint val="75000"/>
                  </a:schemeClr>
                </a:solidFill>
                <a:latin typeface="+mn-lt"/>
                <a:ea typeface="+mn-ea"/>
                <a:cs typeface="+mn-cs"/>
              </a:defRPr>
            </a:lvl3pPr>
            <a:lvl4pPr marL="1371600" indent="0" algn="l" defTabSz="914400" rtl="0" eaLnBrk="1" latinLnBrk="0" hangingPunct="1">
              <a:buNone/>
              <a:defRPr sz="1600" kern="1200">
                <a:solidFill>
                  <a:schemeClr val="tx1">
                    <a:tint val="75000"/>
                  </a:schemeClr>
                </a:solidFill>
                <a:latin typeface="+mn-lt"/>
                <a:ea typeface="+mn-ea"/>
                <a:cs typeface="+mn-cs"/>
              </a:defRPr>
            </a:lvl4pPr>
            <a:lvl5pPr marL="1828800" indent="0" algn="l" defTabSz="914400" rtl="0" eaLnBrk="1" latinLnBrk="0" hangingPunct="1">
              <a:buNone/>
              <a:defRPr sz="1600" kern="1200">
                <a:solidFill>
                  <a:schemeClr val="tx1">
                    <a:tint val="75000"/>
                  </a:schemeClr>
                </a:solidFill>
                <a:latin typeface="+mn-lt"/>
                <a:ea typeface="+mn-ea"/>
                <a:cs typeface="+mn-cs"/>
              </a:defRPr>
            </a:lvl5pPr>
            <a:lvl6pPr marL="2286000" indent="0" algn="l" defTabSz="914400" rtl="0" eaLnBrk="1" latinLnBrk="0" hangingPunct="1">
              <a:buNone/>
              <a:defRPr sz="1600" kern="1200">
                <a:solidFill>
                  <a:schemeClr val="tx1">
                    <a:tint val="75000"/>
                  </a:schemeClr>
                </a:solidFill>
                <a:latin typeface="+mn-lt"/>
                <a:ea typeface="+mn-ea"/>
                <a:cs typeface="+mn-cs"/>
              </a:defRPr>
            </a:lvl6pPr>
            <a:lvl7pPr marL="2743200" indent="0" algn="l" defTabSz="914400" rtl="0" eaLnBrk="1" latinLnBrk="0" hangingPunct="1">
              <a:buNone/>
              <a:defRPr sz="1600" kern="1200">
                <a:solidFill>
                  <a:schemeClr val="tx1">
                    <a:tint val="75000"/>
                  </a:schemeClr>
                </a:solidFill>
                <a:latin typeface="+mn-lt"/>
                <a:ea typeface="+mn-ea"/>
                <a:cs typeface="+mn-cs"/>
              </a:defRPr>
            </a:lvl7pPr>
            <a:lvl8pPr marL="3200400" indent="0" algn="l" defTabSz="914400" rtl="0" eaLnBrk="1" latinLnBrk="0" hangingPunct="1">
              <a:buNone/>
              <a:defRPr sz="1600" kern="1200">
                <a:solidFill>
                  <a:schemeClr val="tx1">
                    <a:tint val="75000"/>
                  </a:schemeClr>
                </a:solidFill>
                <a:latin typeface="+mn-lt"/>
                <a:ea typeface="+mn-ea"/>
                <a:cs typeface="+mn-cs"/>
              </a:defRPr>
            </a:lvl8pPr>
            <a:lvl9pPr marL="3657600" indent="0" algn="l" defTabSz="914400" rtl="0" eaLnBrk="1" latinLnBrk="0" hangingPunct="1">
              <a:buNone/>
              <a:defRPr sz="1600" kern="1200">
                <a:solidFill>
                  <a:schemeClr val="tx1">
                    <a:tint val="75000"/>
                  </a:schemeClr>
                </a:solidFill>
                <a:latin typeface="+mn-lt"/>
                <a:ea typeface="+mn-ea"/>
                <a:cs typeface="+mn-cs"/>
              </a:defRPr>
            </a:lvl9pPr>
          </a:lstStyle>
          <a:p>
            <a:r>
              <a:rPr lang="en-US" altLang="zh-CN" sz="3600" dirty="0">
                <a:solidFill>
                  <a:schemeClr val="bg1"/>
                </a:solidFill>
              </a:rPr>
              <a:t>2019 Xamarin</a:t>
            </a:r>
            <a:r>
              <a:rPr lang="zh-CN" altLang="en-US" sz="3600" dirty="0">
                <a:solidFill>
                  <a:schemeClr val="bg1"/>
                </a:solidFill>
              </a:rPr>
              <a:t>移动跨平台技术</a:t>
            </a:r>
            <a:r>
              <a:rPr lang="zh-CN" altLang="en-US" sz="3600" b="0" dirty="0">
                <a:solidFill>
                  <a:schemeClr val="bg1"/>
                </a:solidFill>
              </a:rPr>
              <a:t>中国峰会</a:t>
            </a:r>
            <a:endParaRPr lang="zh-CN" altLang="en-US" sz="4000" b="0" dirty="0">
              <a:solidFill>
                <a:schemeClr val="bg1"/>
              </a:solidFill>
            </a:endParaRPr>
          </a:p>
        </p:txBody>
      </p:sp>
      <p:pic>
        <p:nvPicPr>
          <p:cNvPr id="10" name="图片 9">
            <a:extLst>
              <a:ext uri="{FF2B5EF4-FFF2-40B4-BE49-F238E27FC236}">
                <a16:creationId xmlns:a16="http://schemas.microsoft.com/office/drawing/2014/main" id="{89F422FB-59F7-4BF5-801B-38AEF673049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1785772" y="11863528"/>
            <a:ext cx="1834716" cy="1834716"/>
          </a:xfrm>
          <a:prstGeom prst="rect">
            <a:avLst/>
          </a:prstGeom>
        </p:spPr>
      </p:pic>
    </p:spTree>
    <p:extLst>
      <p:ext uri="{BB962C8B-B14F-4D97-AF65-F5344CB8AC3E}">
        <p14:creationId xmlns:p14="http://schemas.microsoft.com/office/powerpoint/2010/main" val="304574694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6AF371-23B6-4190-88D8-E4FAB437AFA2}"/>
              </a:ext>
            </a:extLst>
          </p:cNvPr>
          <p:cNvSpPr>
            <a:spLocks noGrp="1"/>
          </p:cNvSpPr>
          <p:nvPr>
            <p:ph type="title"/>
          </p:nvPr>
        </p:nvSpPr>
        <p:spPr/>
        <p:txBody>
          <a:bodyPr/>
          <a:lstStyle/>
          <a:p>
            <a:r>
              <a:rPr lang="zh-CN" altLang="en-US"/>
              <a:t>单击此处编辑母版标题样式</a:t>
            </a:r>
            <a:endParaRPr lang="en-US"/>
          </a:p>
        </p:txBody>
      </p:sp>
      <p:sp>
        <p:nvSpPr>
          <p:cNvPr id="4" name="Text Placeholder 2">
            <a:extLst>
              <a:ext uri="{FF2B5EF4-FFF2-40B4-BE49-F238E27FC236}">
                <a16:creationId xmlns:a16="http://schemas.microsoft.com/office/drawing/2014/main" id="{A5B83154-BB7A-4FBF-A1A2-DD6634C4825F}"/>
              </a:ext>
            </a:extLst>
          </p:cNvPr>
          <p:cNvSpPr txBox="1">
            <a:spLocks/>
          </p:cNvSpPr>
          <p:nvPr userDrawn="1"/>
        </p:nvSpPr>
        <p:spPr>
          <a:xfrm>
            <a:off x="1287414" y="12326206"/>
            <a:ext cx="8457460" cy="700776"/>
          </a:xfrm>
          <a:prstGeom prst="rect">
            <a:avLst/>
          </a:prstGeom>
        </p:spPr>
        <p:txBody>
          <a:bodyPr vert="horz" lIns="182880" tIns="91440" rIns="182880" bIns="91440" rtlCol="0" anchor="ctr">
            <a:noAutofit/>
          </a:bodyPr>
          <a:lstStyle>
            <a:defPPr>
              <a:defRPr lang="en-US"/>
            </a:defPPr>
            <a:lvl1pPr marL="0" indent="0" algn="ctr" defTabSz="914400" rtl="0" eaLnBrk="1" latinLnBrk="0" hangingPunct="1">
              <a:buNone/>
              <a:defRPr sz="1400" b="0" kern="1200">
                <a:solidFill>
                  <a:schemeClr val="tx1">
                    <a:lumMod val="65000"/>
                    <a:lumOff val="35000"/>
                  </a:schemeClr>
                </a:solidFill>
                <a:latin typeface="+mn-lt"/>
                <a:ea typeface="+mn-ea"/>
                <a:cs typeface="+mn-cs"/>
              </a:defRPr>
            </a:lvl1pPr>
            <a:lvl2pPr marL="457200" indent="0" algn="l" defTabSz="914400" rtl="0" eaLnBrk="1" latinLnBrk="0" hangingPunct="1">
              <a:buNone/>
              <a:defRPr sz="2000" kern="1200">
                <a:solidFill>
                  <a:schemeClr val="tx1">
                    <a:tint val="75000"/>
                  </a:schemeClr>
                </a:solidFill>
                <a:latin typeface="+mn-lt"/>
                <a:ea typeface="+mn-ea"/>
                <a:cs typeface="+mn-cs"/>
              </a:defRPr>
            </a:lvl2pPr>
            <a:lvl3pPr marL="914400" indent="0" algn="l" defTabSz="914400" rtl="0" eaLnBrk="1" latinLnBrk="0" hangingPunct="1">
              <a:buNone/>
              <a:defRPr sz="1800" kern="1200">
                <a:solidFill>
                  <a:schemeClr val="tx1">
                    <a:tint val="75000"/>
                  </a:schemeClr>
                </a:solidFill>
                <a:latin typeface="+mn-lt"/>
                <a:ea typeface="+mn-ea"/>
                <a:cs typeface="+mn-cs"/>
              </a:defRPr>
            </a:lvl3pPr>
            <a:lvl4pPr marL="1371600" indent="0" algn="l" defTabSz="914400" rtl="0" eaLnBrk="1" latinLnBrk="0" hangingPunct="1">
              <a:buNone/>
              <a:defRPr sz="1600" kern="1200">
                <a:solidFill>
                  <a:schemeClr val="tx1">
                    <a:tint val="75000"/>
                  </a:schemeClr>
                </a:solidFill>
                <a:latin typeface="+mn-lt"/>
                <a:ea typeface="+mn-ea"/>
                <a:cs typeface="+mn-cs"/>
              </a:defRPr>
            </a:lvl4pPr>
            <a:lvl5pPr marL="1828800" indent="0" algn="l" defTabSz="914400" rtl="0" eaLnBrk="1" latinLnBrk="0" hangingPunct="1">
              <a:buNone/>
              <a:defRPr sz="1600" kern="1200">
                <a:solidFill>
                  <a:schemeClr val="tx1">
                    <a:tint val="75000"/>
                  </a:schemeClr>
                </a:solidFill>
                <a:latin typeface="+mn-lt"/>
                <a:ea typeface="+mn-ea"/>
                <a:cs typeface="+mn-cs"/>
              </a:defRPr>
            </a:lvl5pPr>
            <a:lvl6pPr marL="2286000" indent="0" algn="l" defTabSz="914400" rtl="0" eaLnBrk="1" latinLnBrk="0" hangingPunct="1">
              <a:buNone/>
              <a:defRPr sz="1600" kern="1200">
                <a:solidFill>
                  <a:schemeClr val="tx1">
                    <a:tint val="75000"/>
                  </a:schemeClr>
                </a:solidFill>
                <a:latin typeface="+mn-lt"/>
                <a:ea typeface="+mn-ea"/>
                <a:cs typeface="+mn-cs"/>
              </a:defRPr>
            </a:lvl6pPr>
            <a:lvl7pPr marL="2743200" indent="0" algn="l" defTabSz="914400" rtl="0" eaLnBrk="1" latinLnBrk="0" hangingPunct="1">
              <a:buNone/>
              <a:defRPr sz="1600" kern="1200">
                <a:solidFill>
                  <a:schemeClr val="tx1">
                    <a:tint val="75000"/>
                  </a:schemeClr>
                </a:solidFill>
                <a:latin typeface="+mn-lt"/>
                <a:ea typeface="+mn-ea"/>
                <a:cs typeface="+mn-cs"/>
              </a:defRPr>
            </a:lvl7pPr>
            <a:lvl8pPr marL="3200400" indent="0" algn="l" defTabSz="914400" rtl="0" eaLnBrk="1" latinLnBrk="0" hangingPunct="1">
              <a:buNone/>
              <a:defRPr sz="1600" kern="1200">
                <a:solidFill>
                  <a:schemeClr val="tx1">
                    <a:tint val="75000"/>
                  </a:schemeClr>
                </a:solidFill>
                <a:latin typeface="+mn-lt"/>
                <a:ea typeface="+mn-ea"/>
                <a:cs typeface="+mn-cs"/>
              </a:defRPr>
            </a:lvl8pPr>
            <a:lvl9pPr marL="3657600" indent="0" algn="l" defTabSz="914400" rtl="0" eaLnBrk="1" latinLnBrk="0" hangingPunct="1">
              <a:buNone/>
              <a:defRPr sz="1600" kern="1200">
                <a:solidFill>
                  <a:schemeClr val="tx1">
                    <a:tint val="75000"/>
                  </a:schemeClr>
                </a:solidFill>
                <a:latin typeface="+mn-lt"/>
                <a:ea typeface="+mn-ea"/>
                <a:cs typeface="+mn-cs"/>
              </a:defRPr>
            </a:lvl9pPr>
          </a:lstStyle>
          <a:p>
            <a:r>
              <a:rPr lang="en-US" altLang="zh-CN" sz="3600" dirty="0">
                <a:solidFill>
                  <a:schemeClr val="tx1"/>
                </a:solidFill>
              </a:rPr>
              <a:t>2019 Xamarin</a:t>
            </a:r>
            <a:r>
              <a:rPr lang="zh-CN" altLang="en-US" sz="3600" dirty="0">
                <a:solidFill>
                  <a:schemeClr val="tx1"/>
                </a:solidFill>
              </a:rPr>
              <a:t>移动跨平台技术</a:t>
            </a:r>
            <a:r>
              <a:rPr lang="zh-CN" altLang="en-US" sz="3600" b="0" dirty="0">
                <a:solidFill>
                  <a:schemeClr val="tx1"/>
                </a:solidFill>
              </a:rPr>
              <a:t>中国峰会</a:t>
            </a:r>
            <a:endParaRPr lang="zh-CN" altLang="en-US" sz="4000" b="0" dirty="0">
              <a:solidFill>
                <a:schemeClr val="tx1"/>
              </a:solidFill>
            </a:endParaRPr>
          </a:p>
        </p:txBody>
      </p:sp>
      <p:pic>
        <p:nvPicPr>
          <p:cNvPr id="5" name="图片 4">
            <a:extLst>
              <a:ext uri="{FF2B5EF4-FFF2-40B4-BE49-F238E27FC236}">
                <a16:creationId xmlns:a16="http://schemas.microsoft.com/office/drawing/2014/main" id="{915FDCC5-4EB5-47F3-9707-8317467DF327}"/>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1785772" y="11859530"/>
            <a:ext cx="1834716" cy="1834716"/>
          </a:xfrm>
          <a:prstGeom prst="rect">
            <a:avLst/>
          </a:prstGeom>
        </p:spPr>
      </p:pic>
    </p:spTree>
    <p:extLst>
      <p:ext uri="{BB962C8B-B14F-4D97-AF65-F5344CB8AC3E}">
        <p14:creationId xmlns:p14="http://schemas.microsoft.com/office/powerpoint/2010/main" val="247583604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1_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6AF371-23B6-4190-88D8-E4FAB437AFA2}"/>
              </a:ext>
            </a:extLst>
          </p:cNvPr>
          <p:cNvSpPr>
            <a:spLocks noGrp="1"/>
          </p:cNvSpPr>
          <p:nvPr>
            <p:ph type="title"/>
          </p:nvPr>
        </p:nvSpPr>
        <p:spPr/>
        <p:txBody>
          <a:bodyPr/>
          <a:lstStyle/>
          <a:p>
            <a:r>
              <a:rPr lang="zh-CN" altLang="en-US"/>
              <a:t>单击此处编辑母版标题样式</a:t>
            </a:r>
            <a:endParaRPr lang="en-US"/>
          </a:p>
        </p:txBody>
      </p:sp>
      <p:sp>
        <p:nvSpPr>
          <p:cNvPr id="4" name="矩形 3">
            <a:extLst>
              <a:ext uri="{FF2B5EF4-FFF2-40B4-BE49-F238E27FC236}">
                <a16:creationId xmlns:a16="http://schemas.microsoft.com/office/drawing/2014/main" id="{50BB0305-9688-4BD2-8D23-C9FA56E0DF7A}"/>
              </a:ext>
            </a:extLst>
          </p:cNvPr>
          <p:cNvSpPr/>
          <p:nvPr userDrawn="1"/>
        </p:nvSpPr>
        <p:spPr>
          <a:xfrm>
            <a:off x="0" y="11837774"/>
            <a:ext cx="24384000" cy="1878228"/>
          </a:xfrm>
          <a:prstGeom prst="rect">
            <a:avLst/>
          </a:prstGeom>
          <a:solidFill>
            <a:srgbClr val="3498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a:p>
        </p:txBody>
      </p:sp>
      <p:sp>
        <p:nvSpPr>
          <p:cNvPr id="7" name="Text Placeholder 2">
            <a:extLst>
              <a:ext uri="{FF2B5EF4-FFF2-40B4-BE49-F238E27FC236}">
                <a16:creationId xmlns:a16="http://schemas.microsoft.com/office/drawing/2014/main" id="{1B07A752-9A63-4CC3-A632-417E3D6F4D9D}"/>
              </a:ext>
            </a:extLst>
          </p:cNvPr>
          <p:cNvSpPr txBox="1">
            <a:spLocks/>
          </p:cNvSpPr>
          <p:nvPr userDrawn="1"/>
        </p:nvSpPr>
        <p:spPr>
          <a:xfrm>
            <a:off x="907496" y="12432742"/>
            <a:ext cx="8457460" cy="700776"/>
          </a:xfrm>
          <a:prstGeom prst="rect">
            <a:avLst/>
          </a:prstGeom>
        </p:spPr>
        <p:txBody>
          <a:bodyPr vert="horz" lIns="182880" tIns="91440" rIns="182880" bIns="91440" rtlCol="0" anchor="ctr">
            <a:noAutofit/>
          </a:bodyPr>
          <a:lstStyle>
            <a:defPPr>
              <a:defRPr lang="en-US"/>
            </a:defPPr>
            <a:lvl1pPr marL="0" indent="0" algn="ctr" defTabSz="914400" rtl="0" eaLnBrk="1" latinLnBrk="0" hangingPunct="1">
              <a:buNone/>
              <a:defRPr sz="1400" b="0" kern="1200">
                <a:solidFill>
                  <a:schemeClr val="tx1">
                    <a:lumMod val="65000"/>
                    <a:lumOff val="35000"/>
                  </a:schemeClr>
                </a:solidFill>
                <a:latin typeface="+mn-lt"/>
                <a:ea typeface="+mn-ea"/>
                <a:cs typeface="+mn-cs"/>
              </a:defRPr>
            </a:lvl1pPr>
            <a:lvl2pPr marL="457200" indent="0" algn="l" defTabSz="914400" rtl="0" eaLnBrk="1" latinLnBrk="0" hangingPunct="1">
              <a:buNone/>
              <a:defRPr sz="2000" kern="1200">
                <a:solidFill>
                  <a:schemeClr val="tx1">
                    <a:tint val="75000"/>
                  </a:schemeClr>
                </a:solidFill>
                <a:latin typeface="+mn-lt"/>
                <a:ea typeface="+mn-ea"/>
                <a:cs typeface="+mn-cs"/>
              </a:defRPr>
            </a:lvl2pPr>
            <a:lvl3pPr marL="914400" indent="0" algn="l" defTabSz="914400" rtl="0" eaLnBrk="1" latinLnBrk="0" hangingPunct="1">
              <a:buNone/>
              <a:defRPr sz="1800" kern="1200">
                <a:solidFill>
                  <a:schemeClr val="tx1">
                    <a:tint val="75000"/>
                  </a:schemeClr>
                </a:solidFill>
                <a:latin typeface="+mn-lt"/>
                <a:ea typeface="+mn-ea"/>
                <a:cs typeface="+mn-cs"/>
              </a:defRPr>
            </a:lvl3pPr>
            <a:lvl4pPr marL="1371600" indent="0" algn="l" defTabSz="914400" rtl="0" eaLnBrk="1" latinLnBrk="0" hangingPunct="1">
              <a:buNone/>
              <a:defRPr sz="1600" kern="1200">
                <a:solidFill>
                  <a:schemeClr val="tx1">
                    <a:tint val="75000"/>
                  </a:schemeClr>
                </a:solidFill>
                <a:latin typeface="+mn-lt"/>
                <a:ea typeface="+mn-ea"/>
                <a:cs typeface="+mn-cs"/>
              </a:defRPr>
            </a:lvl4pPr>
            <a:lvl5pPr marL="1828800" indent="0" algn="l" defTabSz="914400" rtl="0" eaLnBrk="1" latinLnBrk="0" hangingPunct="1">
              <a:buNone/>
              <a:defRPr sz="1600" kern="1200">
                <a:solidFill>
                  <a:schemeClr val="tx1">
                    <a:tint val="75000"/>
                  </a:schemeClr>
                </a:solidFill>
                <a:latin typeface="+mn-lt"/>
                <a:ea typeface="+mn-ea"/>
                <a:cs typeface="+mn-cs"/>
              </a:defRPr>
            </a:lvl5pPr>
            <a:lvl6pPr marL="2286000" indent="0" algn="l" defTabSz="914400" rtl="0" eaLnBrk="1" latinLnBrk="0" hangingPunct="1">
              <a:buNone/>
              <a:defRPr sz="1600" kern="1200">
                <a:solidFill>
                  <a:schemeClr val="tx1">
                    <a:tint val="75000"/>
                  </a:schemeClr>
                </a:solidFill>
                <a:latin typeface="+mn-lt"/>
                <a:ea typeface="+mn-ea"/>
                <a:cs typeface="+mn-cs"/>
              </a:defRPr>
            </a:lvl6pPr>
            <a:lvl7pPr marL="2743200" indent="0" algn="l" defTabSz="914400" rtl="0" eaLnBrk="1" latinLnBrk="0" hangingPunct="1">
              <a:buNone/>
              <a:defRPr sz="1600" kern="1200">
                <a:solidFill>
                  <a:schemeClr val="tx1">
                    <a:tint val="75000"/>
                  </a:schemeClr>
                </a:solidFill>
                <a:latin typeface="+mn-lt"/>
                <a:ea typeface="+mn-ea"/>
                <a:cs typeface="+mn-cs"/>
              </a:defRPr>
            </a:lvl7pPr>
            <a:lvl8pPr marL="3200400" indent="0" algn="l" defTabSz="914400" rtl="0" eaLnBrk="1" latinLnBrk="0" hangingPunct="1">
              <a:buNone/>
              <a:defRPr sz="1600" kern="1200">
                <a:solidFill>
                  <a:schemeClr val="tx1">
                    <a:tint val="75000"/>
                  </a:schemeClr>
                </a:solidFill>
                <a:latin typeface="+mn-lt"/>
                <a:ea typeface="+mn-ea"/>
                <a:cs typeface="+mn-cs"/>
              </a:defRPr>
            </a:lvl8pPr>
            <a:lvl9pPr marL="3657600" indent="0" algn="l" defTabSz="914400" rtl="0" eaLnBrk="1" latinLnBrk="0" hangingPunct="1">
              <a:buNone/>
              <a:defRPr sz="1600" kern="1200">
                <a:solidFill>
                  <a:schemeClr val="tx1">
                    <a:tint val="75000"/>
                  </a:schemeClr>
                </a:solidFill>
                <a:latin typeface="+mn-lt"/>
                <a:ea typeface="+mn-ea"/>
                <a:cs typeface="+mn-cs"/>
              </a:defRPr>
            </a:lvl9pPr>
          </a:lstStyle>
          <a:p>
            <a:r>
              <a:rPr lang="en-US" altLang="zh-CN" sz="3600" dirty="0">
                <a:solidFill>
                  <a:schemeClr val="bg1"/>
                </a:solidFill>
              </a:rPr>
              <a:t>2019 Xamarin</a:t>
            </a:r>
            <a:r>
              <a:rPr lang="zh-CN" altLang="en-US" sz="3600" dirty="0">
                <a:solidFill>
                  <a:schemeClr val="bg1"/>
                </a:solidFill>
              </a:rPr>
              <a:t>移动跨平台技术</a:t>
            </a:r>
            <a:r>
              <a:rPr lang="zh-CN" altLang="en-US" sz="3600" b="0" dirty="0">
                <a:solidFill>
                  <a:schemeClr val="bg1"/>
                </a:solidFill>
              </a:rPr>
              <a:t>中国峰会</a:t>
            </a:r>
            <a:endParaRPr lang="zh-CN" altLang="en-US" sz="4000" b="0" dirty="0">
              <a:solidFill>
                <a:schemeClr val="bg1"/>
              </a:solidFill>
            </a:endParaRPr>
          </a:p>
        </p:txBody>
      </p:sp>
      <p:pic>
        <p:nvPicPr>
          <p:cNvPr id="8" name="图片 7">
            <a:extLst>
              <a:ext uri="{FF2B5EF4-FFF2-40B4-BE49-F238E27FC236}">
                <a16:creationId xmlns:a16="http://schemas.microsoft.com/office/drawing/2014/main" id="{D82F4495-985A-4476-B20A-86472EB75CE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1785772" y="11863528"/>
            <a:ext cx="1834716" cy="1834716"/>
          </a:xfrm>
          <a:prstGeom prst="rect">
            <a:avLst/>
          </a:prstGeom>
        </p:spPr>
      </p:pic>
    </p:spTree>
    <p:extLst>
      <p:ext uri="{BB962C8B-B14F-4D97-AF65-F5344CB8AC3E}">
        <p14:creationId xmlns:p14="http://schemas.microsoft.com/office/powerpoint/2010/main" val="29076928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570158305"/>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5092B1-B6BF-4FA7-919C-0B14124FF04E}"/>
              </a:ext>
            </a:extLst>
          </p:cNvPr>
          <p:cNvSpPr>
            <a:spLocks noGrp="1"/>
          </p:cNvSpPr>
          <p:nvPr>
            <p:ph type="title"/>
          </p:nvPr>
        </p:nvSpPr>
        <p:spPr>
          <a:xfrm>
            <a:off x="1679577" y="914400"/>
            <a:ext cx="7864474" cy="3200400"/>
          </a:xfrm>
        </p:spPr>
        <p:txBody>
          <a:bodyPr anchor="b"/>
          <a:lstStyle>
            <a:lvl1pPr>
              <a:defRPr sz="6400"/>
            </a:lvl1pPr>
          </a:lstStyle>
          <a:p>
            <a:r>
              <a:rPr lang="zh-CN" altLang="en-US"/>
              <a:t>单击此处编辑母版标题样式</a:t>
            </a:r>
            <a:endParaRPr lang="en-US"/>
          </a:p>
        </p:txBody>
      </p:sp>
      <p:sp>
        <p:nvSpPr>
          <p:cNvPr id="3" name="图片占位符 2">
            <a:extLst>
              <a:ext uri="{FF2B5EF4-FFF2-40B4-BE49-F238E27FC236}">
                <a16:creationId xmlns:a16="http://schemas.microsoft.com/office/drawing/2014/main" id="{2D20C34B-F4B7-4442-BFDD-F6FFC533FF60}"/>
              </a:ext>
            </a:extLst>
          </p:cNvPr>
          <p:cNvSpPr>
            <a:spLocks noGrp="1"/>
          </p:cNvSpPr>
          <p:nvPr>
            <p:ph type="pic" idx="1"/>
          </p:nvPr>
        </p:nvSpPr>
        <p:spPr>
          <a:xfrm>
            <a:off x="10366376" y="1974851"/>
            <a:ext cx="12344400" cy="9299790"/>
          </a:xfrm>
        </p:spPr>
        <p:txBody>
          <a:bodyPr/>
          <a:lstStyle>
            <a:lvl1pPr marL="0" indent="0">
              <a:buNone/>
              <a:defRPr sz="6400"/>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endParaRPr lang="en-US"/>
          </a:p>
        </p:txBody>
      </p:sp>
      <p:sp>
        <p:nvSpPr>
          <p:cNvPr id="4" name="文本占位符 3">
            <a:extLst>
              <a:ext uri="{FF2B5EF4-FFF2-40B4-BE49-F238E27FC236}">
                <a16:creationId xmlns:a16="http://schemas.microsoft.com/office/drawing/2014/main" id="{21DE2DDD-7CDA-4889-9D11-D71CD8614352}"/>
              </a:ext>
            </a:extLst>
          </p:cNvPr>
          <p:cNvSpPr>
            <a:spLocks noGrp="1"/>
          </p:cNvSpPr>
          <p:nvPr>
            <p:ph type="body" sz="half" idx="2"/>
          </p:nvPr>
        </p:nvSpPr>
        <p:spPr>
          <a:xfrm>
            <a:off x="1679577" y="4114800"/>
            <a:ext cx="7864474" cy="7159840"/>
          </a:xfrm>
        </p:spPr>
        <p:txBody>
          <a:bodyPr/>
          <a:lstStyle>
            <a:lvl1pPr marL="0" indent="0">
              <a:buNone/>
              <a:defRPr sz="3200"/>
            </a:lvl1pPr>
            <a:lvl2pPr marL="914400" indent="0">
              <a:buNone/>
              <a:defRPr sz="2800"/>
            </a:lvl2pPr>
            <a:lvl3pPr marL="1828800" indent="0">
              <a:buNone/>
              <a:defRPr sz="2400"/>
            </a:lvl3pPr>
            <a:lvl4pPr marL="2743200" indent="0">
              <a:buNone/>
              <a:defRPr sz="2000"/>
            </a:lvl4pPr>
            <a:lvl5pPr marL="3657600" indent="0">
              <a:buNone/>
              <a:defRPr sz="2000"/>
            </a:lvl5pPr>
            <a:lvl6pPr marL="4572000" indent="0">
              <a:buNone/>
              <a:defRPr sz="2000"/>
            </a:lvl6pPr>
            <a:lvl7pPr marL="5486400" indent="0">
              <a:buNone/>
              <a:defRPr sz="2000"/>
            </a:lvl7pPr>
            <a:lvl8pPr marL="6400800" indent="0">
              <a:buNone/>
              <a:defRPr sz="2000"/>
            </a:lvl8pPr>
            <a:lvl9pPr marL="7315200" indent="0">
              <a:buNone/>
              <a:defRPr sz="2000"/>
            </a:lvl9pPr>
          </a:lstStyle>
          <a:p>
            <a:pPr lvl="0"/>
            <a:r>
              <a:rPr lang="zh-CN" altLang="en-US"/>
              <a:t>单击此处编辑母版文本样式</a:t>
            </a:r>
          </a:p>
        </p:txBody>
      </p:sp>
      <p:sp>
        <p:nvSpPr>
          <p:cNvPr id="6" name="Text Placeholder 2">
            <a:extLst>
              <a:ext uri="{FF2B5EF4-FFF2-40B4-BE49-F238E27FC236}">
                <a16:creationId xmlns:a16="http://schemas.microsoft.com/office/drawing/2014/main" id="{D6C13283-A491-4F9C-AC0F-27E072F26C98}"/>
              </a:ext>
            </a:extLst>
          </p:cNvPr>
          <p:cNvSpPr txBox="1">
            <a:spLocks/>
          </p:cNvSpPr>
          <p:nvPr userDrawn="1"/>
        </p:nvSpPr>
        <p:spPr>
          <a:xfrm>
            <a:off x="1287414" y="12326206"/>
            <a:ext cx="8457460" cy="700776"/>
          </a:xfrm>
          <a:prstGeom prst="rect">
            <a:avLst/>
          </a:prstGeom>
        </p:spPr>
        <p:txBody>
          <a:bodyPr vert="horz" lIns="182880" tIns="91440" rIns="182880" bIns="91440" rtlCol="0" anchor="ctr">
            <a:noAutofit/>
          </a:bodyPr>
          <a:lstStyle>
            <a:defPPr>
              <a:defRPr lang="en-US"/>
            </a:defPPr>
            <a:lvl1pPr marL="0" indent="0" algn="ctr" defTabSz="914400" rtl="0" eaLnBrk="1" latinLnBrk="0" hangingPunct="1">
              <a:buNone/>
              <a:defRPr sz="1400" b="0" kern="1200">
                <a:solidFill>
                  <a:schemeClr val="tx1">
                    <a:lumMod val="65000"/>
                    <a:lumOff val="35000"/>
                  </a:schemeClr>
                </a:solidFill>
                <a:latin typeface="+mn-lt"/>
                <a:ea typeface="+mn-ea"/>
                <a:cs typeface="+mn-cs"/>
              </a:defRPr>
            </a:lvl1pPr>
            <a:lvl2pPr marL="457200" indent="0" algn="l" defTabSz="914400" rtl="0" eaLnBrk="1" latinLnBrk="0" hangingPunct="1">
              <a:buNone/>
              <a:defRPr sz="2000" kern="1200">
                <a:solidFill>
                  <a:schemeClr val="tx1">
                    <a:tint val="75000"/>
                  </a:schemeClr>
                </a:solidFill>
                <a:latin typeface="+mn-lt"/>
                <a:ea typeface="+mn-ea"/>
                <a:cs typeface="+mn-cs"/>
              </a:defRPr>
            </a:lvl2pPr>
            <a:lvl3pPr marL="914400" indent="0" algn="l" defTabSz="914400" rtl="0" eaLnBrk="1" latinLnBrk="0" hangingPunct="1">
              <a:buNone/>
              <a:defRPr sz="1800" kern="1200">
                <a:solidFill>
                  <a:schemeClr val="tx1">
                    <a:tint val="75000"/>
                  </a:schemeClr>
                </a:solidFill>
                <a:latin typeface="+mn-lt"/>
                <a:ea typeface="+mn-ea"/>
                <a:cs typeface="+mn-cs"/>
              </a:defRPr>
            </a:lvl3pPr>
            <a:lvl4pPr marL="1371600" indent="0" algn="l" defTabSz="914400" rtl="0" eaLnBrk="1" latinLnBrk="0" hangingPunct="1">
              <a:buNone/>
              <a:defRPr sz="1600" kern="1200">
                <a:solidFill>
                  <a:schemeClr val="tx1">
                    <a:tint val="75000"/>
                  </a:schemeClr>
                </a:solidFill>
                <a:latin typeface="+mn-lt"/>
                <a:ea typeface="+mn-ea"/>
                <a:cs typeface="+mn-cs"/>
              </a:defRPr>
            </a:lvl4pPr>
            <a:lvl5pPr marL="1828800" indent="0" algn="l" defTabSz="914400" rtl="0" eaLnBrk="1" latinLnBrk="0" hangingPunct="1">
              <a:buNone/>
              <a:defRPr sz="1600" kern="1200">
                <a:solidFill>
                  <a:schemeClr val="tx1">
                    <a:tint val="75000"/>
                  </a:schemeClr>
                </a:solidFill>
                <a:latin typeface="+mn-lt"/>
                <a:ea typeface="+mn-ea"/>
                <a:cs typeface="+mn-cs"/>
              </a:defRPr>
            </a:lvl5pPr>
            <a:lvl6pPr marL="2286000" indent="0" algn="l" defTabSz="914400" rtl="0" eaLnBrk="1" latinLnBrk="0" hangingPunct="1">
              <a:buNone/>
              <a:defRPr sz="1600" kern="1200">
                <a:solidFill>
                  <a:schemeClr val="tx1">
                    <a:tint val="75000"/>
                  </a:schemeClr>
                </a:solidFill>
                <a:latin typeface="+mn-lt"/>
                <a:ea typeface="+mn-ea"/>
                <a:cs typeface="+mn-cs"/>
              </a:defRPr>
            </a:lvl6pPr>
            <a:lvl7pPr marL="2743200" indent="0" algn="l" defTabSz="914400" rtl="0" eaLnBrk="1" latinLnBrk="0" hangingPunct="1">
              <a:buNone/>
              <a:defRPr sz="1600" kern="1200">
                <a:solidFill>
                  <a:schemeClr val="tx1">
                    <a:tint val="75000"/>
                  </a:schemeClr>
                </a:solidFill>
                <a:latin typeface="+mn-lt"/>
                <a:ea typeface="+mn-ea"/>
                <a:cs typeface="+mn-cs"/>
              </a:defRPr>
            </a:lvl7pPr>
            <a:lvl8pPr marL="3200400" indent="0" algn="l" defTabSz="914400" rtl="0" eaLnBrk="1" latinLnBrk="0" hangingPunct="1">
              <a:buNone/>
              <a:defRPr sz="1600" kern="1200">
                <a:solidFill>
                  <a:schemeClr val="tx1">
                    <a:tint val="75000"/>
                  </a:schemeClr>
                </a:solidFill>
                <a:latin typeface="+mn-lt"/>
                <a:ea typeface="+mn-ea"/>
                <a:cs typeface="+mn-cs"/>
              </a:defRPr>
            </a:lvl8pPr>
            <a:lvl9pPr marL="3657600" indent="0" algn="l" defTabSz="914400" rtl="0" eaLnBrk="1" latinLnBrk="0" hangingPunct="1">
              <a:buNone/>
              <a:defRPr sz="1600" kern="1200">
                <a:solidFill>
                  <a:schemeClr val="tx1">
                    <a:tint val="75000"/>
                  </a:schemeClr>
                </a:solidFill>
                <a:latin typeface="+mn-lt"/>
                <a:ea typeface="+mn-ea"/>
                <a:cs typeface="+mn-cs"/>
              </a:defRPr>
            </a:lvl9pPr>
          </a:lstStyle>
          <a:p>
            <a:r>
              <a:rPr lang="en-US" altLang="zh-CN" sz="3600" dirty="0">
                <a:solidFill>
                  <a:schemeClr val="tx1"/>
                </a:solidFill>
              </a:rPr>
              <a:t>2019 Xamarin</a:t>
            </a:r>
            <a:r>
              <a:rPr lang="zh-CN" altLang="en-US" sz="3600" dirty="0">
                <a:solidFill>
                  <a:schemeClr val="tx1"/>
                </a:solidFill>
              </a:rPr>
              <a:t>移动跨平台技术</a:t>
            </a:r>
            <a:r>
              <a:rPr lang="zh-CN" altLang="en-US" sz="3600" b="0" dirty="0">
                <a:solidFill>
                  <a:schemeClr val="tx1"/>
                </a:solidFill>
              </a:rPr>
              <a:t>中国峰会</a:t>
            </a:r>
            <a:endParaRPr lang="zh-CN" altLang="en-US" sz="4000" b="0" dirty="0">
              <a:solidFill>
                <a:schemeClr val="tx1"/>
              </a:solidFill>
            </a:endParaRPr>
          </a:p>
        </p:txBody>
      </p:sp>
      <p:pic>
        <p:nvPicPr>
          <p:cNvPr id="7" name="图片 6">
            <a:extLst>
              <a:ext uri="{FF2B5EF4-FFF2-40B4-BE49-F238E27FC236}">
                <a16:creationId xmlns:a16="http://schemas.microsoft.com/office/drawing/2014/main" id="{46472753-D276-464B-B74C-0FB27EE387D9}"/>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1785772" y="11859530"/>
            <a:ext cx="1834716" cy="1834716"/>
          </a:xfrm>
          <a:prstGeom prst="rect">
            <a:avLst/>
          </a:prstGeom>
        </p:spPr>
      </p:pic>
    </p:spTree>
    <p:extLst>
      <p:ext uri="{BB962C8B-B14F-4D97-AF65-F5344CB8AC3E}">
        <p14:creationId xmlns:p14="http://schemas.microsoft.com/office/powerpoint/2010/main" val="69934822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1_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5092B1-B6BF-4FA7-919C-0B14124FF04E}"/>
              </a:ext>
            </a:extLst>
          </p:cNvPr>
          <p:cNvSpPr>
            <a:spLocks noGrp="1"/>
          </p:cNvSpPr>
          <p:nvPr>
            <p:ph type="title"/>
          </p:nvPr>
        </p:nvSpPr>
        <p:spPr>
          <a:xfrm>
            <a:off x="1679577" y="914400"/>
            <a:ext cx="7864474" cy="3200400"/>
          </a:xfrm>
        </p:spPr>
        <p:txBody>
          <a:bodyPr anchor="b"/>
          <a:lstStyle>
            <a:lvl1pPr>
              <a:defRPr sz="6400"/>
            </a:lvl1pPr>
          </a:lstStyle>
          <a:p>
            <a:r>
              <a:rPr lang="zh-CN" altLang="en-US"/>
              <a:t>单击此处编辑母版标题样式</a:t>
            </a:r>
            <a:endParaRPr lang="en-US"/>
          </a:p>
        </p:txBody>
      </p:sp>
      <p:sp>
        <p:nvSpPr>
          <p:cNvPr id="3" name="图片占位符 2">
            <a:extLst>
              <a:ext uri="{FF2B5EF4-FFF2-40B4-BE49-F238E27FC236}">
                <a16:creationId xmlns:a16="http://schemas.microsoft.com/office/drawing/2014/main" id="{2D20C34B-F4B7-4442-BFDD-F6FFC533FF60}"/>
              </a:ext>
            </a:extLst>
          </p:cNvPr>
          <p:cNvSpPr>
            <a:spLocks noGrp="1"/>
          </p:cNvSpPr>
          <p:nvPr>
            <p:ph type="pic" idx="1"/>
          </p:nvPr>
        </p:nvSpPr>
        <p:spPr>
          <a:xfrm>
            <a:off x="10366376" y="1974851"/>
            <a:ext cx="12344400" cy="9193258"/>
          </a:xfrm>
        </p:spPr>
        <p:txBody>
          <a:bodyPr/>
          <a:lstStyle>
            <a:lvl1pPr marL="0" indent="0">
              <a:buNone/>
              <a:defRPr sz="6400"/>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endParaRPr lang="en-US"/>
          </a:p>
        </p:txBody>
      </p:sp>
      <p:sp>
        <p:nvSpPr>
          <p:cNvPr id="4" name="文本占位符 3">
            <a:extLst>
              <a:ext uri="{FF2B5EF4-FFF2-40B4-BE49-F238E27FC236}">
                <a16:creationId xmlns:a16="http://schemas.microsoft.com/office/drawing/2014/main" id="{21DE2DDD-7CDA-4889-9D11-D71CD8614352}"/>
              </a:ext>
            </a:extLst>
          </p:cNvPr>
          <p:cNvSpPr>
            <a:spLocks noGrp="1"/>
          </p:cNvSpPr>
          <p:nvPr>
            <p:ph type="body" sz="half" idx="2"/>
          </p:nvPr>
        </p:nvSpPr>
        <p:spPr>
          <a:xfrm>
            <a:off x="1679577" y="4114800"/>
            <a:ext cx="7864474" cy="7053308"/>
          </a:xfrm>
        </p:spPr>
        <p:txBody>
          <a:bodyPr/>
          <a:lstStyle>
            <a:lvl1pPr marL="0" indent="0">
              <a:buNone/>
              <a:defRPr sz="3200"/>
            </a:lvl1pPr>
            <a:lvl2pPr marL="914400" indent="0">
              <a:buNone/>
              <a:defRPr sz="2800"/>
            </a:lvl2pPr>
            <a:lvl3pPr marL="1828800" indent="0">
              <a:buNone/>
              <a:defRPr sz="2400"/>
            </a:lvl3pPr>
            <a:lvl4pPr marL="2743200" indent="0">
              <a:buNone/>
              <a:defRPr sz="2000"/>
            </a:lvl4pPr>
            <a:lvl5pPr marL="3657600" indent="0">
              <a:buNone/>
              <a:defRPr sz="2000"/>
            </a:lvl5pPr>
            <a:lvl6pPr marL="4572000" indent="0">
              <a:buNone/>
              <a:defRPr sz="2000"/>
            </a:lvl6pPr>
            <a:lvl7pPr marL="5486400" indent="0">
              <a:buNone/>
              <a:defRPr sz="2000"/>
            </a:lvl7pPr>
            <a:lvl8pPr marL="6400800" indent="0">
              <a:buNone/>
              <a:defRPr sz="2000"/>
            </a:lvl8pPr>
            <a:lvl9pPr marL="7315200" indent="0">
              <a:buNone/>
              <a:defRPr sz="2000"/>
            </a:lvl9pPr>
          </a:lstStyle>
          <a:p>
            <a:pPr lvl="0"/>
            <a:r>
              <a:rPr lang="zh-CN" altLang="en-US"/>
              <a:t>单击此处编辑母版文本样式</a:t>
            </a:r>
          </a:p>
        </p:txBody>
      </p:sp>
      <p:sp>
        <p:nvSpPr>
          <p:cNvPr id="6" name="矩形 5">
            <a:extLst>
              <a:ext uri="{FF2B5EF4-FFF2-40B4-BE49-F238E27FC236}">
                <a16:creationId xmlns:a16="http://schemas.microsoft.com/office/drawing/2014/main" id="{38B03973-E677-485B-B27F-B09E3B68B13F}"/>
              </a:ext>
            </a:extLst>
          </p:cNvPr>
          <p:cNvSpPr/>
          <p:nvPr userDrawn="1"/>
        </p:nvSpPr>
        <p:spPr>
          <a:xfrm>
            <a:off x="0" y="11837774"/>
            <a:ext cx="24384000" cy="1878228"/>
          </a:xfrm>
          <a:prstGeom prst="rect">
            <a:avLst/>
          </a:prstGeom>
          <a:solidFill>
            <a:srgbClr val="3498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a:p>
        </p:txBody>
      </p:sp>
      <p:sp>
        <p:nvSpPr>
          <p:cNvPr id="9" name="Text Placeholder 2">
            <a:extLst>
              <a:ext uri="{FF2B5EF4-FFF2-40B4-BE49-F238E27FC236}">
                <a16:creationId xmlns:a16="http://schemas.microsoft.com/office/drawing/2014/main" id="{07660D2D-5B8E-498B-B211-8A781F43AD97}"/>
              </a:ext>
            </a:extLst>
          </p:cNvPr>
          <p:cNvSpPr txBox="1">
            <a:spLocks/>
          </p:cNvSpPr>
          <p:nvPr userDrawn="1"/>
        </p:nvSpPr>
        <p:spPr>
          <a:xfrm>
            <a:off x="907496" y="12432742"/>
            <a:ext cx="8457460" cy="700776"/>
          </a:xfrm>
          <a:prstGeom prst="rect">
            <a:avLst/>
          </a:prstGeom>
        </p:spPr>
        <p:txBody>
          <a:bodyPr vert="horz" lIns="182880" tIns="91440" rIns="182880" bIns="91440" rtlCol="0" anchor="ctr">
            <a:noAutofit/>
          </a:bodyPr>
          <a:lstStyle>
            <a:defPPr>
              <a:defRPr lang="en-US"/>
            </a:defPPr>
            <a:lvl1pPr marL="0" indent="0" algn="ctr" defTabSz="914400" rtl="0" eaLnBrk="1" latinLnBrk="0" hangingPunct="1">
              <a:buNone/>
              <a:defRPr sz="1400" b="0" kern="1200">
                <a:solidFill>
                  <a:schemeClr val="tx1">
                    <a:lumMod val="65000"/>
                    <a:lumOff val="35000"/>
                  </a:schemeClr>
                </a:solidFill>
                <a:latin typeface="+mn-lt"/>
                <a:ea typeface="+mn-ea"/>
                <a:cs typeface="+mn-cs"/>
              </a:defRPr>
            </a:lvl1pPr>
            <a:lvl2pPr marL="457200" indent="0" algn="l" defTabSz="914400" rtl="0" eaLnBrk="1" latinLnBrk="0" hangingPunct="1">
              <a:buNone/>
              <a:defRPr sz="2000" kern="1200">
                <a:solidFill>
                  <a:schemeClr val="tx1">
                    <a:tint val="75000"/>
                  </a:schemeClr>
                </a:solidFill>
                <a:latin typeface="+mn-lt"/>
                <a:ea typeface="+mn-ea"/>
                <a:cs typeface="+mn-cs"/>
              </a:defRPr>
            </a:lvl2pPr>
            <a:lvl3pPr marL="914400" indent="0" algn="l" defTabSz="914400" rtl="0" eaLnBrk="1" latinLnBrk="0" hangingPunct="1">
              <a:buNone/>
              <a:defRPr sz="1800" kern="1200">
                <a:solidFill>
                  <a:schemeClr val="tx1">
                    <a:tint val="75000"/>
                  </a:schemeClr>
                </a:solidFill>
                <a:latin typeface="+mn-lt"/>
                <a:ea typeface="+mn-ea"/>
                <a:cs typeface="+mn-cs"/>
              </a:defRPr>
            </a:lvl3pPr>
            <a:lvl4pPr marL="1371600" indent="0" algn="l" defTabSz="914400" rtl="0" eaLnBrk="1" latinLnBrk="0" hangingPunct="1">
              <a:buNone/>
              <a:defRPr sz="1600" kern="1200">
                <a:solidFill>
                  <a:schemeClr val="tx1">
                    <a:tint val="75000"/>
                  </a:schemeClr>
                </a:solidFill>
                <a:latin typeface="+mn-lt"/>
                <a:ea typeface="+mn-ea"/>
                <a:cs typeface="+mn-cs"/>
              </a:defRPr>
            </a:lvl4pPr>
            <a:lvl5pPr marL="1828800" indent="0" algn="l" defTabSz="914400" rtl="0" eaLnBrk="1" latinLnBrk="0" hangingPunct="1">
              <a:buNone/>
              <a:defRPr sz="1600" kern="1200">
                <a:solidFill>
                  <a:schemeClr val="tx1">
                    <a:tint val="75000"/>
                  </a:schemeClr>
                </a:solidFill>
                <a:latin typeface="+mn-lt"/>
                <a:ea typeface="+mn-ea"/>
                <a:cs typeface="+mn-cs"/>
              </a:defRPr>
            </a:lvl5pPr>
            <a:lvl6pPr marL="2286000" indent="0" algn="l" defTabSz="914400" rtl="0" eaLnBrk="1" latinLnBrk="0" hangingPunct="1">
              <a:buNone/>
              <a:defRPr sz="1600" kern="1200">
                <a:solidFill>
                  <a:schemeClr val="tx1">
                    <a:tint val="75000"/>
                  </a:schemeClr>
                </a:solidFill>
                <a:latin typeface="+mn-lt"/>
                <a:ea typeface="+mn-ea"/>
                <a:cs typeface="+mn-cs"/>
              </a:defRPr>
            </a:lvl6pPr>
            <a:lvl7pPr marL="2743200" indent="0" algn="l" defTabSz="914400" rtl="0" eaLnBrk="1" latinLnBrk="0" hangingPunct="1">
              <a:buNone/>
              <a:defRPr sz="1600" kern="1200">
                <a:solidFill>
                  <a:schemeClr val="tx1">
                    <a:tint val="75000"/>
                  </a:schemeClr>
                </a:solidFill>
                <a:latin typeface="+mn-lt"/>
                <a:ea typeface="+mn-ea"/>
                <a:cs typeface="+mn-cs"/>
              </a:defRPr>
            </a:lvl7pPr>
            <a:lvl8pPr marL="3200400" indent="0" algn="l" defTabSz="914400" rtl="0" eaLnBrk="1" latinLnBrk="0" hangingPunct="1">
              <a:buNone/>
              <a:defRPr sz="1600" kern="1200">
                <a:solidFill>
                  <a:schemeClr val="tx1">
                    <a:tint val="75000"/>
                  </a:schemeClr>
                </a:solidFill>
                <a:latin typeface="+mn-lt"/>
                <a:ea typeface="+mn-ea"/>
                <a:cs typeface="+mn-cs"/>
              </a:defRPr>
            </a:lvl8pPr>
            <a:lvl9pPr marL="3657600" indent="0" algn="l" defTabSz="914400" rtl="0" eaLnBrk="1" latinLnBrk="0" hangingPunct="1">
              <a:buNone/>
              <a:defRPr sz="1600" kern="1200">
                <a:solidFill>
                  <a:schemeClr val="tx1">
                    <a:tint val="75000"/>
                  </a:schemeClr>
                </a:solidFill>
                <a:latin typeface="+mn-lt"/>
                <a:ea typeface="+mn-ea"/>
                <a:cs typeface="+mn-cs"/>
              </a:defRPr>
            </a:lvl9pPr>
          </a:lstStyle>
          <a:p>
            <a:r>
              <a:rPr lang="en-US" altLang="zh-CN" sz="3600" dirty="0">
                <a:solidFill>
                  <a:schemeClr val="bg1"/>
                </a:solidFill>
              </a:rPr>
              <a:t>2019 Xamarin</a:t>
            </a:r>
            <a:r>
              <a:rPr lang="zh-CN" altLang="en-US" sz="3600" dirty="0">
                <a:solidFill>
                  <a:schemeClr val="bg1"/>
                </a:solidFill>
              </a:rPr>
              <a:t>移动跨平台技术</a:t>
            </a:r>
            <a:r>
              <a:rPr lang="zh-CN" altLang="en-US" sz="3600" b="0" dirty="0">
                <a:solidFill>
                  <a:schemeClr val="bg1"/>
                </a:solidFill>
              </a:rPr>
              <a:t>中国峰会</a:t>
            </a:r>
            <a:endParaRPr lang="zh-CN" altLang="en-US" sz="4000" b="0" dirty="0">
              <a:solidFill>
                <a:schemeClr val="bg1"/>
              </a:solidFill>
            </a:endParaRPr>
          </a:p>
        </p:txBody>
      </p:sp>
      <p:pic>
        <p:nvPicPr>
          <p:cNvPr id="10" name="图片 9">
            <a:extLst>
              <a:ext uri="{FF2B5EF4-FFF2-40B4-BE49-F238E27FC236}">
                <a16:creationId xmlns:a16="http://schemas.microsoft.com/office/drawing/2014/main" id="{618396BE-41DE-45CA-BBF6-07BC968EE527}"/>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1785772" y="11863528"/>
            <a:ext cx="1834716" cy="1834716"/>
          </a:xfrm>
          <a:prstGeom prst="rect">
            <a:avLst/>
          </a:prstGeom>
        </p:spPr>
      </p:pic>
    </p:spTree>
    <p:extLst>
      <p:ext uri="{BB962C8B-B14F-4D97-AF65-F5344CB8AC3E}">
        <p14:creationId xmlns:p14="http://schemas.microsoft.com/office/powerpoint/2010/main" val="410704594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22ACCB-3A3B-4999-969E-EF79E4E057DD}"/>
              </a:ext>
            </a:extLst>
          </p:cNvPr>
          <p:cNvSpPr>
            <a:spLocks noGrp="1"/>
          </p:cNvSpPr>
          <p:nvPr>
            <p:ph type="title"/>
          </p:nvPr>
        </p:nvSpPr>
        <p:spPr>
          <a:xfrm>
            <a:off x="1676400" y="730251"/>
            <a:ext cx="18440400" cy="2651126"/>
          </a:xfrm>
        </p:spPr>
        <p:txBody>
          <a:bodyPr/>
          <a:lstStyle/>
          <a:p>
            <a:r>
              <a:rPr lang="zh-CN" altLang="en-US"/>
              <a:t>单击此处编辑母版标题样式</a:t>
            </a:r>
            <a:endParaRPr lang="en-US"/>
          </a:p>
        </p:txBody>
      </p:sp>
      <p:sp>
        <p:nvSpPr>
          <p:cNvPr id="3" name="内容占位符 2">
            <a:extLst>
              <a:ext uri="{FF2B5EF4-FFF2-40B4-BE49-F238E27FC236}">
                <a16:creationId xmlns:a16="http://schemas.microsoft.com/office/drawing/2014/main" id="{14239B8D-9766-4444-8B87-42D479112299}"/>
              </a:ext>
            </a:extLst>
          </p:cNvPr>
          <p:cNvSpPr>
            <a:spLocks noGrp="1"/>
          </p:cNvSpPr>
          <p:nvPr>
            <p:ph idx="1"/>
          </p:nvPr>
        </p:nvSpPr>
        <p:spPr>
          <a:xfrm>
            <a:off x="1676400" y="3651250"/>
            <a:ext cx="21031200" cy="7587880"/>
          </a:xfrm>
        </p:spPr>
        <p:txBody>
          <a:bodyPr/>
          <a:lstStyle/>
          <a:p>
            <a:pPr lvl="0"/>
            <a:r>
              <a:rPr lang="zh-CN" altLang="en-US" dirty="0"/>
              <a:t>单击此处编辑母版文本样式</a:t>
            </a:r>
          </a:p>
        </p:txBody>
      </p:sp>
      <p:sp>
        <p:nvSpPr>
          <p:cNvPr id="5" name="Text Placeholder 2">
            <a:extLst>
              <a:ext uri="{FF2B5EF4-FFF2-40B4-BE49-F238E27FC236}">
                <a16:creationId xmlns:a16="http://schemas.microsoft.com/office/drawing/2014/main" id="{237275A0-DB4D-42E5-8C42-2E00C6EFF0C4}"/>
              </a:ext>
            </a:extLst>
          </p:cNvPr>
          <p:cNvSpPr txBox="1">
            <a:spLocks/>
          </p:cNvSpPr>
          <p:nvPr userDrawn="1"/>
        </p:nvSpPr>
        <p:spPr>
          <a:xfrm>
            <a:off x="1287414" y="12326206"/>
            <a:ext cx="8457460" cy="700776"/>
          </a:xfrm>
          <a:prstGeom prst="rect">
            <a:avLst/>
          </a:prstGeom>
        </p:spPr>
        <p:txBody>
          <a:bodyPr vert="horz" lIns="182880" tIns="91440" rIns="182880" bIns="91440" rtlCol="0" anchor="ctr">
            <a:noAutofit/>
          </a:bodyPr>
          <a:lstStyle>
            <a:defPPr>
              <a:defRPr lang="en-US"/>
            </a:defPPr>
            <a:lvl1pPr marL="0" indent="0" algn="ctr" defTabSz="914400" rtl="0" eaLnBrk="1" latinLnBrk="0" hangingPunct="1">
              <a:buNone/>
              <a:defRPr sz="1400" b="0" kern="1200">
                <a:solidFill>
                  <a:schemeClr val="tx1">
                    <a:lumMod val="65000"/>
                    <a:lumOff val="35000"/>
                  </a:schemeClr>
                </a:solidFill>
                <a:latin typeface="+mn-lt"/>
                <a:ea typeface="+mn-ea"/>
                <a:cs typeface="+mn-cs"/>
              </a:defRPr>
            </a:lvl1pPr>
            <a:lvl2pPr marL="457200" indent="0" algn="l" defTabSz="914400" rtl="0" eaLnBrk="1" latinLnBrk="0" hangingPunct="1">
              <a:buNone/>
              <a:defRPr sz="2000" kern="1200">
                <a:solidFill>
                  <a:schemeClr val="tx1">
                    <a:tint val="75000"/>
                  </a:schemeClr>
                </a:solidFill>
                <a:latin typeface="+mn-lt"/>
                <a:ea typeface="+mn-ea"/>
                <a:cs typeface="+mn-cs"/>
              </a:defRPr>
            </a:lvl2pPr>
            <a:lvl3pPr marL="914400" indent="0" algn="l" defTabSz="914400" rtl="0" eaLnBrk="1" latinLnBrk="0" hangingPunct="1">
              <a:buNone/>
              <a:defRPr sz="1800" kern="1200">
                <a:solidFill>
                  <a:schemeClr val="tx1">
                    <a:tint val="75000"/>
                  </a:schemeClr>
                </a:solidFill>
                <a:latin typeface="+mn-lt"/>
                <a:ea typeface="+mn-ea"/>
                <a:cs typeface="+mn-cs"/>
              </a:defRPr>
            </a:lvl3pPr>
            <a:lvl4pPr marL="1371600" indent="0" algn="l" defTabSz="914400" rtl="0" eaLnBrk="1" latinLnBrk="0" hangingPunct="1">
              <a:buNone/>
              <a:defRPr sz="1600" kern="1200">
                <a:solidFill>
                  <a:schemeClr val="tx1">
                    <a:tint val="75000"/>
                  </a:schemeClr>
                </a:solidFill>
                <a:latin typeface="+mn-lt"/>
                <a:ea typeface="+mn-ea"/>
                <a:cs typeface="+mn-cs"/>
              </a:defRPr>
            </a:lvl4pPr>
            <a:lvl5pPr marL="1828800" indent="0" algn="l" defTabSz="914400" rtl="0" eaLnBrk="1" latinLnBrk="0" hangingPunct="1">
              <a:buNone/>
              <a:defRPr sz="1600" kern="1200">
                <a:solidFill>
                  <a:schemeClr val="tx1">
                    <a:tint val="75000"/>
                  </a:schemeClr>
                </a:solidFill>
                <a:latin typeface="+mn-lt"/>
                <a:ea typeface="+mn-ea"/>
                <a:cs typeface="+mn-cs"/>
              </a:defRPr>
            </a:lvl5pPr>
            <a:lvl6pPr marL="2286000" indent="0" algn="l" defTabSz="914400" rtl="0" eaLnBrk="1" latinLnBrk="0" hangingPunct="1">
              <a:buNone/>
              <a:defRPr sz="1600" kern="1200">
                <a:solidFill>
                  <a:schemeClr val="tx1">
                    <a:tint val="75000"/>
                  </a:schemeClr>
                </a:solidFill>
                <a:latin typeface="+mn-lt"/>
                <a:ea typeface="+mn-ea"/>
                <a:cs typeface="+mn-cs"/>
              </a:defRPr>
            </a:lvl6pPr>
            <a:lvl7pPr marL="2743200" indent="0" algn="l" defTabSz="914400" rtl="0" eaLnBrk="1" latinLnBrk="0" hangingPunct="1">
              <a:buNone/>
              <a:defRPr sz="1600" kern="1200">
                <a:solidFill>
                  <a:schemeClr val="tx1">
                    <a:tint val="75000"/>
                  </a:schemeClr>
                </a:solidFill>
                <a:latin typeface="+mn-lt"/>
                <a:ea typeface="+mn-ea"/>
                <a:cs typeface="+mn-cs"/>
              </a:defRPr>
            </a:lvl7pPr>
            <a:lvl8pPr marL="3200400" indent="0" algn="l" defTabSz="914400" rtl="0" eaLnBrk="1" latinLnBrk="0" hangingPunct="1">
              <a:buNone/>
              <a:defRPr sz="1600" kern="1200">
                <a:solidFill>
                  <a:schemeClr val="tx1">
                    <a:tint val="75000"/>
                  </a:schemeClr>
                </a:solidFill>
                <a:latin typeface="+mn-lt"/>
                <a:ea typeface="+mn-ea"/>
                <a:cs typeface="+mn-cs"/>
              </a:defRPr>
            </a:lvl8pPr>
            <a:lvl9pPr marL="3657600" indent="0" algn="l" defTabSz="914400" rtl="0" eaLnBrk="1" latinLnBrk="0" hangingPunct="1">
              <a:buNone/>
              <a:defRPr sz="1600" kern="1200">
                <a:solidFill>
                  <a:schemeClr val="tx1">
                    <a:tint val="75000"/>
                  </a:schemeClr>
                </a:solidFill>
                <a:latin typeface="+mn-lt"/>
                <a:ea typeface="+mn-ea"/>
                <a:cs typeface="+mn-cs"/>
              </a:defRPr>
            </a:lvl9pPr>
          </a:lstStyle>
          <a:p>
            <a:r>
              <a:rPr lang="en-US" altLang="zh-CN" sz="3600" dirty="0">
                <a:solidFill>
                  <a:schemeClr val="tx1"/>
                </a:solidFill>
              </a:rPr>
              <a:t>2019 Xamarin</a:t>
            </a:r>
            <a:r>
              <a:rPr lang="zh-CN" altLang="en-US" sz="3600" dirty="0">
                <a:solidFill>
                  <a:schemeClr val="tx1"/>
                </a:solidFill>
              </a:rPr>
              <a:t>移动跨平台技术</a:t>
            </a:r>
            <a:r>
              <a:rPr lang="zh-CN" altLang="en-US" sz="3600" b="0" dirty="0">
                <a:solidFill>
                  <a:schemeClr val="tx1"/>
                </a:solidFill>
              </a:rPr>
              <a:t>中国峰会</a:t>
            </a:r>
            <a:endParaRPr lang="zh-CN" altLang="en-US" sz="4000" b="0" dirty="0">
              <a:solidFill>
                <a:schemeClr val="tx1"/>
              </a:solidFill>
            </a:endParaRPr>
          </a:p>
        </p:txBody>
      </p:sp>
      <p:pic>
        <p:nvPicPr>
          <p:cNvPr id="6" name="图片 5">
            <a:extLst>
              <a:ext uri="{FF2B5EF4-FFF2-40B4-BE49-F238E27FC236}">
                <a16:creationId xmlns:a16="http://schemas.microsoft.com/office/drawing/2014/main" id="{08C767FE-4589-42D7-83A2-A7C9EAF4751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1785772" y="11859530"/>
            <a:ext cx="1834716" cy="1834716"/>
          </a:xfrm>
          <a:prstGeom prst="rect">
            <a:avLst/>
          </a:prstGeom>
        </p:spPr>
      </p:pic>
    </p:spTree>
    <p:extLst>
      <p:ext uri="{BB962C8B-B14F-4D97-AF65-F5344CB8AC3E}">
        <p14:creationId xmlns:p14="http://schemas.microsoft.com/office/powerpoint/2010/main" val="100494821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 preserve="1">
  <p:cSld name="1_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22ACCB-3A3B-4999-969E-EF79E4E057DD}"/>
              </a:ext>
            </a:extLst>
          </p:cNvPr>
          <p:cNvSpPr>
            <a:spLocks noGrp="1"/>
          </p:cNvSpPr>
          <p:nvPr>
            <p:ph type="title"/>
          </p:nvPr>
        </p:nvSpPr>
        <p:spPr>
          <a:xfrm>
            <a:off x="1676400" y="730251"/>
            <a:ext cx="18440400" cy="2651126"/>
          </a:xfrm>
        </p:spPr>
        <p:txBody>
          <a:bodyPr/>
          <a:lstStyle/>
          <a:p>
            <a:r>
              <a:rPr lang="zh-CN" altLang="en-US"/>
              <a:t>单击此处编辑母版标题样式</a:t>
            </a:r>
            <a:endParaRPr lang="en-US"/>
          </a:p>
        </p:txBody>
      </p:sp>
      <p:sp>
        <p:nvSpPr>
          <p:cNvPr id="3" name="内容占位符 2">
            <a:extLst>
              <a:ext uri="{FF2B5EF4-FFF2-40B4-BE49-F238E27FC236}">
                <a16:creationId xmlns:a16="http://schemas.microsoft.com/office/drawing/2014/main" id="{14239B8D-9766-4444-8B87-42D479112299}"/>
              </a:ext>
            </a:extLst>
          </p:cNvPr>
          <p:cNvSpPr>
            <a:spLocks noGrp="1"/>
          </p:cNvSpPr>
          <p:nvPr>
            <p:ph idx="1"/>
          </p:nvPr>
        </p:nvSpPr>
        <p:spPr>
          <a:xfrm>
            <a:off x="1676400" y="3651250"/>
            <a:ext cx="21031200" cy="7469832"/>
          </a:xfrm>
        </p:spPr>
        <p:txBody>
          <a:bodyPr/>
          <a:lstStyle/>
          <a:p>
            <a:pPr lvl="0"/>
            <a:r>
              <a:rPr lang="zh-CN" altLang="en-US" dirty="0"/>
              <a:t>单击此处编辑母版文本样式</a:t>
            </a:r>
          </a:p>
        </p:txBody>
      </p:sp>
      <p:sp>
        <p:nvSpPr>
          <p:cNvPr id="5" name="矩形 4">
            <a:extLst>
              <a:ext uri="{FF2B5EF4-FFF2-40B4-BE49-F238E27FC236}">
                <a16:creationId xmlns:a16="http://schemas.microsoft.com/office/drawing/2014/main" id="{700FE30C-43DC-474D-8413-4A865EFC439A}"/>
              </a:ext>
            </a:extLst>
          </p:cNvPr>
          <p:cNvSpPr/>
          <p:nvPr userDrawn="1"/>
        </p:nvSpPr>
        <p:spPr>
          <a:xfrm>
            <a:off x="0" y="11837774"/>
            <a:ext cx="24384000" cy="1878228"/>
          </a:xfrm>
          <a:prstGeom prst="rect">
            <a:avLst/>
          </a:prstGeom>
          <a:solidFill>
            <a:srgbClr val="3498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a:p>
        </p:txBody>
      </p:sp>
      <p:sp>
        <p:nvSpPr>
          <p:cNvPr id="7" name="Text Placeholder 2">
            <a:extLst>
              <a:ext uri="{FF2B5EF4-FFF2-40B4-BE49-F238E27FC236}">
                <a16:creationId xmlns:a16="http://schemas.microsoft.com/office/drawing/2014/main" id="{0E9E9B49-E7D3-4A3C-9EC0-1BEA41C49959}"/>
              </a:ext>
            </a:extLst>
          </p:cNvPr>
          <p:cNvSpPr txBox="1">
            <a:spLocks/>
          </p:cNvSpPr>
          <p:nvPr userDrawn="1"/>
        </p:nvSpPr>
        <p:spPr>
          <a:xfrm>
            <a:off x="907496" y="12432742"/>
            <a:ext cx="8457460" cy="700776"/>
          </a:xfrm>
          <a:prstGeom prst="rect">
            <a:avLst/>
          </a:prstGeom>
        </p:spPr>
        <p:txBody>
          <a:bodyPr vert="horz" lIns="182880" tIns="91440" rIns="182880" bIns="91440" rtlCol="0" anchor="ctr">
            <a:noAutofit/>
          </a:bodyPr>
          <a:lstStyle>
            <a:defPPr>
              <a:defRPr lang="en-US"/>
            </a:defPPr>
            <a:lvl1pPr marL="0" indent="0" algn="ctr" defTabSz="914400" rtl="0" eaLnBrk="1" latinLnBrk="0" hangingPunct="1">
              <a:buNone/>
              <a:defRPr sz="1400" b="0" kern="1200">
                <a:solidFill>
                  <a:schemeClr val="tx1">
                    <a:lumMod val="65000"/>
                    <a:lumOff val="35000"/>
                  </a:schemeClr>
                </a:solidFill>
                <a:latin typeface="+mn-lt"/>
                <a:ea typeface="+mn-ea"/>
                <a:cs typeface="+mn-cs"/>
              </a:defRPr>
            </a:lvl1pPr>
            <a:lvl2pPr marL="457200" indent="0" algn="l" defTabSz="914400" rtl="0" eaLnBrk="1" latinLnBrk="0" hangingPunct="1">
              <a:buNone/>
              <a:defRPr sz="2000" kern="1200">
                <a:solidFill>
                  <a:schemeClr val="tx1">
                    <a:tint val="75000"/>
                  </a:schemeClr>
                </a:solidFill>
                <a:latin typeface="+mn-lt"/>
                <a:ea typeface="+mn-ea"/>
                <a:cs typeface="+mn-cs"/>
              </a:defRPr>
            </a:lvl2pPr>
            <a:lvl3pPr marL="914400" indent="0" algn="l" defTabSz="914400" rtl="0" eaLnBrk="1" latinLnBrk="0" hangingPunct="1">
              <a:buNone/>
              <a:defRPr sz="1800" kern="1200">
                <a:solidFill>
                  <a:schemeClr val="tx1">
                    <a:tint val="75000"/>
                  </a:schemeClr>
                </a:solidFill>
                <a:latin typeface="+mn-lt"/>
                <a:ea typeface="+mn-ea"/>
                <a:cs typeface="+mn-cs"/>
              </a:defRPr>
            </a:lvl3pPr>
            <a:lvl4pPr marL="1371600" indent="0" algn="l" defTabSz="914400" rtl="0" eaLnBrk="1" latinLnBrk="0" hangingPunct="1">
              <a:buNone/>
              <a:defRPr sz="1600" kern="1200">
                <a:solidFill>
                  <a:schemeClr val="tx1">
                    <a:tint val="75000"/>
                  </a:schemeClr>
                </a:solidFill>
                <a:latin typeface="+mn-lt"/>
                <a:ea typeface="+mn-ea"/>
                <a:cs typeface="+mn-cs"/>
              </a:defRPr>
            </a:lvl4pPr>
            <a:lvl5pPr marL="1828800" indent="0" algn="l" defTabSz="914400" rtl="0" eaLnBrk="1" latinLnBrk="0" hangingPunct="1">
              <a:buNone/>
              <a:defRPr sz="1600" kern="1200">
                <a:solidFill>
                  <a:schemeClr val="tx1">
                    <a:tint val="75000"/>
                  </a:schemeClr>
                </a:solidFill>
                <a:latin typeface="+mn-lt"/>
                <a:ea typeface="+mn-ea"/>
                <a:cs typeface="+mn-cs"/>
              </a:defRPr>
            </a:lvl5pPr>
            <a:lvl6pPr marL="2286000" indent="0" algn="l" defTabSz="914400" rtl="0" eaLnBrk="1" latinLnBrk="0" hangingPunct="1">
              <a:buNone/>
              <a:defRPr sz="1600" kern="1200">
                <a:solidFill>
                  <a:schemeClr val="tx1">
                    <a:tint val="75000"/>
                  </a:schemeClr>
                </a:solidFill>
                <a:latin typeface="+mn-lt"/>
                <a:ea typeface="+mn-ea"/>
                <a:cs typeface="+mn-cs"/>
              </a:defRPr>
            </a:lvl6pPr>
            <a:lvl7pPr marL="2743200" indent="0" algn="l" defTabSz="914400" rtl="0" eaLnBrk="1" latinLnBrk="0" hangingPunct="1">
              <a:buNone/>
              <a:defRPr sz="1600" kern="1200">
                <a:solidFill>
                  <a:schemeClr val="tx1">
                    <a:tint val="75000"/>
                  </a:schemeClr>
                </a:solidFill>
                <a:latin typeface="+mn-lt"/>
                <a:ea typeface="+mn-ea"/>
                <a:cs typeface="+mn-cs"/>
              </a:defRPr>
            </a:lvl7pPr>
            <a:lvl8pPr marL="3200400" indent="0" algn="l" defTabSz="914400" rtl="0" eaLnBrk="1" latinLnBrk="0" hangingPunct="1">
              <a:buNone/>
              <a:defRPr sz="1600" kern="1200">
                <a:solidFill>
                  <a:schemeClr val="tx1">
                    <a:tint val="75000"/>
                  </a:schemeClr>
                </a:solidFill>
                <a:latin typeface="+mn-lt"/>
                <a:ea typeface="+mn-ea"/>
                <a:cs typeface="+mn-cs"/>
              </a:defRPr>
            </a:lvl8pPr>
            <a:lvl9pPr marL="3657600" indent="0" algn="l" defTabSz="914400" rtl="0" eaLnBrk="1" latinLnBrk="0" hangingPunct="1">
              <a:buNone/>
              <a:defRPr sz="1600" kern="1200">
                <a:solidFill>
                  <a:schemeClr val="tx1">
                    <a:tint val="75000"/>
                  </a:schemeClr>
                </a:solidFill>
                <a:latin typeface="+mn-lt"/>
                <a:ea typeface="+mn-ea"/>
                <a:cs typeface="+mn-cs"/>
              </a:defRPr>
            </a:lvl9pPr>
          </a:lstStyle>
          <a:p>
            <a:r>
              <a:rPr lang="en-US" altLang="zh-CN" sz="3600" dirty="0">
                <a:solidFill>
                  <a:schemeClr val="bg1"/>
                </a:solidFill>
              </a:rPr>
              <a:t>2019 Xamarin</a:t>
            </a:r>
            <a:r>
              <a:rPr lang="zh-CN" altLang="en-US" sz="3600" dirty="0">
                <a:solidFill>
                  <a:schemeClr val="bg1"/>
                </a:solidFill>
              </a:rPr>
              <a:t>移动跨平台技术</a:t>
            </a:r>
            <a:r>
              <a:rPr lang="zh-CN" altLang="en-US" sz="3600" b="0" dirty="0">
                <a:solidFill>
                  <a:schemeClr val="bg1"/>
                </a:solidFill>
              </a:rPr>
              <a:t>中国峰会</a:t>
            </a:r>
            <a:endParaRPr lang="zh-CN" altLang="en-US" sz="4000" b="0" dirty="0">
              <a:solidFill>
                <a:schemeClr val="bg1"/>
              </a:solidFill>
            </a:endParaRPr>
          </a:p>
        </p:txBody>
      </p:sp>
      <p:pic>
        <p:nvPicPr>
          <p:cNvPr id="9" name="图片 8">
            <a:extLst>
              <a:ext uri="{FF2B5EF4-FFF2-40B4-BE49-F238E27FC236}">
                <a16:creationId xmlns:a16="http://schemas.microsoft.com/office/drawing/2014/main" id="{3A794D07-2772-4796-9D66-C69CF566D54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1785772" y="11863528"/>
            <a:ext cx="1834716" cy="1834716"/>
          </a:xfrm>
          <a:prstGeom prst="rect">
            <a:avLst/>
          </a:prstGeom>
        </p:spPr>
      </p:pic>
    </p:spTree>
    <p:extLst>
      <p:ext uri="{BB962C8B-B14F-4D97-AF65-F5344CB8AC3E}">
        <p14:creationId xmlns:p14="http://schemas.microsoft.com/office/powerpoint/2010/main" val="161291285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cSld name="Walkin">
    <p:bg>
      <p:bgPr>
        <a:solidFill>
          <a:schemeClr val="tx2"/>
        </a:solidFill>
        <a:effectLst/>
      </p:bgPr>
    </p:bg>
    <p:spTree>
      <p:nvGrpSpPr>
        <p:cNvPr id="1" name=""/>
        <p:cNvGrpSpPr/>
        <p:nvPr/>
      </p:nvGrpSpPr>
      <p:grpSpPr>
        <a:xfrm>
          <a:off x="0" y="0"/>
          <a:ext cx="0" cy="0"/>
          <a:chOff x="0" y="0"/>
          <a:chExt cx="0" cy="0"/>
        </a:xfrm>
      </p:grpSpPr>
      <p:pic>
        <p:nvPicPr>
          <p:cNvPr id="19" name="Picture 18" hidden="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00407" y="12238294"/>
            <a:ext cx="2506754" cy="537572"/>
          </a:xfrm>
          <a:prstGeom prst="rect">
            <a:avLst/>
          </a:prstGeom>
        </p:spPr>
      </p:pic>
      <p:sp>
        <p:nvSpPr>
          <p:cNvPr id="5" name="TextBox 4">
            <a:extLst>
              <a:ext uri="{FF2B5EF4-FFF2-40B4-BE49-F238E27FC236}">
                <a16:creationId xmlns:a16="http://schemas.microsoft.com/office/drawing/2014/main" id="{72D58D4C-8C36-4E83-A6D0-5CCDE628C6A1}"/>
              </a:ext>
            </a:extLst>
          </p:cNvPr>
          <p:cNvSpPr txBox="1"/>
          <p:nvPr userDrawn="1"/>
        </p:nvSpPr>
        <p:spPr>
          <a:xfrm>
            <a:off x="5439318" y="2018255"/>
            <a:ext cx="15240000" cy="7211205"/>
          </a:xfrm>
          <a:prstGeom prst="rect">
            <a:avLst/>
          </a:prstGeom>
          <a:noFill/>
        </p:spPr>
        <p:txBody>
          <a:bodyPr wrap="square" lIns="365760" tIns="292608" rIns="365760" bIns="292608" rtlCol="0">
            <a:spAutoFit/>
          </a:bodyPr>
          <a:lstStyle/>
          <a:p>
            <a:pPr marL="0" marR="0" lvl="0" indent="0" algn="l" defTabSz="1828800" rtl="0" eaLnBrk="1" fontAlgn="auto" latinLnBrk="0" hangingPunct="1">
              <a:lnSpc>
                <a:spcPct val="90000"/>
              </a:lnSpc>
              <a:spcBef>
                <a:spcPts val="0"/>
              </a:spcBef>
              <a:spcAft>
                <a:spcPts val="1200"/>
              </a:spcAft>
              <a:buClrTx/>
              <a:buSzTx/>
              <a:buFontTx/>
              <a:buNone/>
              <a:tabLst/>
              <a:defRPr/>
            </a:pPr>
            <a:r>
              <a:rPr kumimoji="0" lang="en-US" sz="47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.NET</a:t>
            </a:r>
          </a:p>
        </p:txBody>
      </p:sp>
      <p:sp>
        <p:nvSpPr>
          <p:cNvPr id="6" name="TextBox 5">
            <a:extLst>
              <a:ext uri="{FF2B5EF4-FFF2-40B4-BE49-F238E27FC236}">
                <a16:creationId xmlns:a16="http://schemas.microsoft.com/office/drawing/2014/main" id="{59D84138-C5D8-434E-B158-149140D533BE}"/>
              </a:ext>
            </a:extLst>
          </p:cNvPr>
          <p:cNvSpPr txBox="1"/>
          <p:nvPr userDrawn="1"/>
        </p:nvSpPr>
        <p:spPr>
          <a:xfrm>
            <a:off x="1" y="8285353"/>
            <a:ext cx="24383998" cy="3933384"/>
          </a:xfrm>
          <a:prstGeom prst="rect">
            <a:avLst/>
          </a:prstGeom>
          <a:noFill/>
        </p:spPr>
        <p:txBody>
          <a:bodyPr wrap="square" lIns="365760" tIns="292608" rIns="365760" bIns="292608" rtlCol="0">
            <a:spAutoFit/>
          </a:bodyPr>
          <a:lstStyle/>
          <a:p>
            <a:pPr algn="ctr">
              <a:lnSpc>
                <a:spcPct val="90000"/>
              </a:lnSpc>
              <a:spcAft>
                <a:spcPts val="1200"/>
              </a:spcAft>
            </a:pPr>
            <a:r>
              <a:rPr lang="en-US" sz="4800" i="1">
                <a:solidFill>
                  <a:schemeClr val="bg1"/>
                </a:solidFill>
              </a:rPr>
              <a:t>Free. Cross-platform. </a:t>
            </a:r>
            <a:r>
              <a:rPr lang="en-US" sz="4800" i="1">
                <a:solidFill>
                  <a:schemeClr val="bg2"/>
                </a:solidFill>
              </a:rPr>
              <a:t>Open source. </a:t>
            </a:r>
          </a:p>
          <a:p>
            <a:pPr algn="ctr">
              <a:lnSpc>
                <a:spcPct val="90000"/>
              </a:lnSpc>
              <a:spcAft>
                <a:spcPts val="1200"/>
              </a:spcAft>
            </a:pPr>
            <a:r>
              <a:rPr lang="en-US" sz="4800" i="1">
                <a:solidFill>
                  <a:schemeClr val="bg1"/>
                </a:solidFill>
              </a:rPr>
              <a:t>A developer platform for building all your apps. </a:t>
            </a:r>
          </a:p>
          <a:p>
            <a:pPr algn="ctr">
              <a:lnSpc>
                <a:spcPct val="90000"/>
              </a:lnSpc>
              <a:spcAft>
                <a:spcPts val="1200"/>
              </a:spcAft>
            </a:pPr>
            <a:endParaRPr lang="en-US" sz="4800" i="1">
              <a:solidFill>
                <a:schemeClr val="bg1"/>
              </a:solidFill>
            </a:endParaRPr>
          </a:p>
          <a:p>
            <a:pPr algn="ctr">
              <a:lnSpc>
                <a:spcPct val="90000"/>
              </a:lnSpc>
              <a:spcAft>
                <a:spcPts val="1200"/>
              </a:spcAft>
            </a:pPr>
            <a:r>
              <a:rPr lang="en-US" sz="6400" i="0">
                <a:solidFill>
                  <a:schemeClr val="bg1"/>
                </a:solidFill>
              </a:rPr>
              <a:t>www.dot.net</a:t>
            </a:r>
          </a:p>
        </p:txBody>
      </p:sp>
    </p:spTree>
    <p:extLst>
      <p:ext uri="{BB962C8B-B14F-4D97-AF65-F5344CB8AC3E}">
        <p14:creationId xmlns:p14="http://schemas.microsoft.com/office/powerpoint/2010/main" val="15295867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38479" y="2378354"/>
            <a:ext cx="23307046" cy="3907416"/>
          </a:xfrm>
        </p:spPr>
        <p:txBody>
          <a:bodyPr>
            <a:spAutoFit/>
          </a:bodyPr>
          <a:lstStyle>
            <a:lvl1pPr>
              <a:defRPr sz="7842"/>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2576696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cSld name="Blank Purpl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1755981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33882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8138414"/>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3821171"/>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3" name="TextBox 7">
            <a:extLst>
              <a:ext uri="{FF2B5EF4-FFF2-40B4-BE49-F238E27FC236}">
                <a16:creationId xmlns:a16="http://schemas.microsoft.com/office/drawing/2014/main" id="{19AF4754-F11E-4E8F-BBFA-9E489F861B0D}"/>
              </a:ext>
            </a:extLst>
          </p:cNvPr>
          <p:cNvSpPr txBox="1"/>
          <p:nvPr userDrawn="1"/>
        </p:nvSpPr>
        <p:spPr bwMode="black">
          <a:xfrm>
            <a:off x="8800593" y="13136247"/>
            <a:ext cx="6782818" cy="3077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2000" b="0" spc="30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668516130"/>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641296985"/>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38479" y="2378354"/>
            <a:ext cx="23307046" cy="4104060"/>
          </a:xfrm>
        </p:spPr>
        <p:txBody>
          <a:bodyPr>
            <a:spAutoFit/>
          </a:bodyPr>
          <a:lstStyle>
            <a:lvl1pPr>
              <a:defRPr sz="7842"/>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1917579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cSld name="Blank Purpl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5693228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04649320"/>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标题与项目符号">
    <p:spTree>
      <p:nvGrpSpPr>
        <p:cNvPr id="1" name=""/>
        <p:cNvGrpSpPr/>
        <p:nvPr/>
      </p:nvGrpSpPr>
      <p:grpSpPr>
        <a:xfrm>
          <a:off x="0" y="0"/>
          <a:ext cx="0" cy="0"/>
          <a:chOff x="0" y="0"/>
          <a:chExt cx="0" cy="0"/>
        </a:xfrm>
      </p:grpSpPr>
      <p:sp>
        <p:nvSpPr>
          <p:cNvPr id="56" name="标题文本"/>
          <p:cNvSpPr txBox="1">
            <a:spLocks noGrp="1"/>
          </p:cNvSpPr>
          <p:nvPr>
            <p:ph type="title"/>
          </p:nvPr>
        </p:nvSpPr>
        <p:spPr>
          <a:prstGeom prst="rect">
            <a:avLst/>
          </a:prstGeom>
        </p:spPr>
        <p:txBody>
          <a:bodyPr/>
          <a:lstStyle/>
          <a:p>
            <a:r>
              <a:t>标题文本</a:t>
            </a:r>
          </a:p>
        </p:txBody>
      </p:sp>
      <p:sp>
        <p:nvSpPr>
          <p:cNvPr id="57" name="正文级别 1…"/>
          <p:cNvSpPr txBox="1">
            <a:spLocks noGrp="1"/>
          </p:cNvSpPr>
          <p:nvPr>
            <p:ph type="body" idx="1"/>
          </p:nvPr>
        </p:nvSpPr>
        <p:spPr>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58" name="幻灯片编号"/>
          <p:cNvSpPr txBox="1">
            <a:spLocks noGrp="1"/>
          </p:cNvSpPr>
          <p:nvPr>
            <p:ph type="sldNum" sz="quarter" idx="2"/>
          </p:nvPr>
        </p:nvSpPr>
        <p:spPr>
          <a:xfrm>
            <a:off x="11834621" y="13001625"/>
            <a:ext cx="690945" cy="535781"/>
          </a:xfrm>
          <a:prstGeom prst="rect">
            <a:avLst/>
          </a:prstGeom>
        </p:spPr>
        <p:txBody>
          <a:bodyPr anchor="t"/>
          <a:lstStyle/>
          <a:p>
            <a:fld id="{86CB4B4D-7CA3-9044-876B-883B54F8677D}" type="slidenum">
              <a:t>‹#›</a:t>
            </a:fld>
            <a:endParaRPr/>
          </a:p>
        </p:txBody>
      </p:sp>
    </p:spTree>
    <p:extLst>
      <p:ext uri="{BB962C8B-B14F-4D97-AF65-F5344CB8AC3E}">
        <p14:creationId xmlns:p14="http://schemas.microsoft.com/office/powerpoint/2010/main" val="3308305529"/>
      </p:ext>
    </p:extLst>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18" Type="http://schemas.openxmlformats.org/officeDocument/2006/relationships/image" Target="../media/image5.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4.png"/><Relationship Id="rId2" Type="http://schemas.openxmlformats.org/officeDocument/2006/relationships/slideLayout" Target="../slideLayouts/slideLayout2.xml"/><Relationship Id="rId16"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19" Type="http://schemas.openxmlformats.org/officeDocument/2006/relationships/image" Target="../media/image6.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18" Type="http://schemas.openxmlformats.org/officeDocument/2006/relationships/slideLayout" Target="../slideLayouts/slideLayout30.xml"/><Relationship Id="rId26" Type="http://schemas.openxmlformats.org/officeDocument/2006/relationships/slideLayout" Target="../slideLayouts/slideLayout38.xml"/><Relationship Id="rId3" Type="http://schemas.openxmlformats.org/officeDocument/2006/relationships/slideLayout" Target="../slideLayouts/slideLayout15.xml"/><Relationship Id="rId21" Type="http://schemas.openxmlformats.org/officeDocument/2006/relationships/slideLayout" Target="../slideLayouts/slideLayout33.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slideLayout" Target="../slideLayouts/slideLayout29.xml"/><Relationship Id="rId25" Type="http://schemas.openxmlformats.org/officeDocument/2006/relationships/slideLayout" Target="../slideLayouts/slideLayout37.xml"/><Relationship Id="rId2" Type="http://schemas.openxmlformats.org/officeDocument/2006/relationships/slideLayout" Target="../slideLayouts/slideLayout14.xml"/><Relationship Id="rId16" Type="http://schemas.openxmlformats.org/officeDocument/2006/relationships/slideLayout" Target="../slideLayouts/slideLayout28.xml"/><Relationship Id="rId20" Type="http://schemas.openxmlformats.org/officeDocument/2006/relationships/slideLayout" Target="../slideLayouts/slideLayout32.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24" Type="http://schemas.openxmlformats.org/officeDocument/2006/relationships/slideLayout" Target="../slideLayouts/slideLayout36.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23" Type="http://schemas.openxmlformats.org/officeDocument/2006/relationships/slideLayout" Target="../slideLayouts/slideLayout35.xml"/><Relationship Id="rId28" Type="http://schemas.openxmlformats.org/officeDocument/2006/relationships/theme" Target="../theme/theme2.xml"/><Relationship Id="rId10" Type="http://schemas.openxmlformats.org/officeDocument/2006/relationships/slideLayout" Target="../slideLayouts/slideLayout22.xml"/><Relationship Id="rId19" Type="http://schemas.openxmlformats.org/officeDocument/2006/relationships/slideLayout" Target="../slideLayouts/slideLayout31.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 Id="rId22" Type="http://schemas.openxmlformats.org/officeDocument/2006/relationships/slideLayout" Target="../slideLayouts/slideLayout34.xml"/><Relationship Id="rId27" Type="http://schemas.openxmlformats.org/officeDocument/2006/relationships/slideLayout" Target="../slideLayouts/slideLayout3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pic>
        <p:nvPicPr>
          <p:cNvPr id="8" name="图像" descr="图像">
            <a:extLst>
              <a:ext uri="{FF2B5EF4-FFF2-40B4-BE49-F238E27FC236}">
                <a16:creationId xmlns:a16="http://schemas.microsoft.com/office/drawing/2014/main" id="{9A89A55A-C0FB-41AA-AAD2-11D65B53EE53}"/>
              </a:ext>
            </a:extLst>
          </p:cNvPr>
          <p:cNvPicPr>
            <a:picLocks noChangeAspect="1"/>
          </p:cNvPicPr>
          <p:nvPr userDrawn="1"/>
        </p:nvPicPr>
        <p:blipFill>
          <a:blip r:embed="rId15">
            <a:extLst/>
          </a:blip>
          <a:stretch>
            <a:fillRect/>
          </a:stretch>
        </p:blipFill>
        <p:spPr>
          <a:xfrm>
            <a:off x="9806516" y="12980113"/>
            <a:ext cx="623294" cy="303374"/>
          </a:xfrm>
          <a:prstGeom prst="rect">
            <a:avLst/>
          </a:prstGeom>
          <a:ln w="12700">
            <a:miter lim="400000"/>
          </a:ln>
        </p:spPr>
      </p:pic>
      <p:pic>
        <p:nvPicPr>
          <p:cNvPr id="9" name="图像" descr="图像">
            <a:extLst>
              <a:ext uri="{FF2B5EF4-FFF2-40B4-BE49-F238E27FC236}">
                <a16:creationId xmlns:a16="http://schemas.microsoft.com/office/drawing/2014/main" id="{9714D981-AB56-4566-A510-AC529954CD52}"/>
              </a:ext>
            </a:extLst>
          </p:cNvPr>
          <p:cNvPicPr>
            <a:picLocks noChangeAspect="1"/>
          </p:cNvPicPr>
          <p:nvPr userDrawn="1"/>
        </p:nvPicPr>
        <p:blipFill>
          <a:blip r:embed="rId16">
            <a:extLst/>
          </a:blip>
          <a:stretch>
            <a:fillRect/>
          </a:stretch>
        </p:blipFill>
        <p:spPr>
          <a:xfrm>
            <a:off x="790013" y="2945686"/>
            <a:ext cx="303373" cy="303373"/>
          </a:xfrm>
          <a:prstGeom prst="rect">
            <a:avLst/>
          </a:prstGeom>
          <a:ln w="12700">
            <a:miter lim="400000"/>
          </a:ln>
        </p:spPr>
      </p:pic>
      <p:pic>
        <p:nvPicPr>
          <p:cNvPr id="11" name="图像" descr="图像">
            <a:extLst>
              <a:ext uri="{FF2B5EF4-FFF2-40B4-BE49-F238E27FC236}">
                <a16:creationId xmlns:a16="http://schemas.microsoft.com/office/drawing/2014/main" id="{BDC8ECC0-A758-4BC5-8E73-4E4DE79A064E}"/>
              </a:ext>
            </a:extLst>
          </p:cNvPr>
          <p:cNvPicPr>
            <a:picLocks noChangeAspect="1"/>
          </p:cNvPicPr>
          <p:nvPr userDrawn="1"/>
        </p:nvPicPr>
        <p:blipFill>
          <a:blip r:embed="rId15">
            <a:extLst/>
          </a:blip>
          <a:stretch>
            <a:fillRect/>
          </a:stretch>
        </p:blipFill>
        <p:spPr>
          <a:xfrm>
            <a:off x="23082250" y="6178550"/>
            <a:ext cx="459459" cy="223631"/>
          </a:xfrm>
          <a:prstGeom prst="rect">
            <a:avLst/>
          </a:prstGeom>
          <a:ln w="12700">
            <a:miter lim="400000"/>
          </a:ln>
        </p:spPr>
      </p:pic>
      <p:grpSp>
        <p:nvGrpSpPr>
          <p:cNvPr id="32" name="成组">
            <a:extLst>
              <a:ext uri="{FF2B5EF4-FFF2-40B4-BE49-F238E27FC236}">
                <a16:creationId xmlns:a16="http://schemas.microsoft.com/office/drawing/2014/main" id="{3D049685-6DD7-438F-B395-5890233E754F}"/>
              </a:ext>
            </a:extLst>
          </p:cNvPr>
          <p:cNvGrpSpPr/>
          <p:nvPr userDrawn="1"/>
        </p:nvGrpSpPr>
        <p:grpSpPr>
          <a:xfrm>
            <a:off x="18551769" y="1468092"/>
            <a:ext cx="4030565" cy="576469"/>
            <a:chOff x="0" y="0"/>
            <a:chExt cx="4030563" cy="576467"/>
          </a:xfrm>
        </p:grpSpPr>
        <p:pic>
          <p:nvPicPr>
            <p:cNvPr id="33" name="图片 12" descr="图片 12">
              <a:extLst>
                <a:ext uri="{FF2B5EF4-FFF2-40B4-BE49-F238E27FC236}">
                  <a16:creationId xmlns:a16="http://schemas.microsoft.com/office/drawing/2014/main" id="{8AF72D8D-0DC2-470F-B112-C52C4A9E05F4}"/>
                </a:ext>
              </a:extLst>
            </p:cNvPr>
            <p:cNvPicPr>
              <a:picLocks noChangeAspect="1"/>
            </p:cNvPicPr>
            <p:nvPr/>
          </p:nvPicPr>
          <p:blipFill>
            <a:blip r:embed="rId17">
              <a:alphaModFix amt="80000"/>
              <a:extLst/>
            </a:blip>
            <a:srcRect r="57561"/>
            <a:stretch>
              <a:fillRect/>
            </a:stretch>
          </p:blipFill>
          <p:spPr>
            <a:xfrm>
              <a:off x="0" y="0"/>
              <a:ext cx="2703344" cy="576468"/>
            </a:xfrm>
            <a:prstGeom prst="rect">
              <a:avLst/>
            </a:prstGeom>
            <a:ln w="12700" cap="flat">
              <a:noFill/>
              <a:miter lim="400000"/>
            </a:ln>
            <a:effectLst/>
          </p:spPr>
        </p:pic>
        <p:pic>
          <p:nvPicPr>
            <p:cNvPr id="34" name="图像" descr="图像">
              <a:extLst>
                <a:ext uri="{FF2B5EF4-FFF2-40B4-BE49-F238E27FC236}">
                  <a16:creationId xmlns:a16="http://schemas.microsoft.com/office/drawing/2014/main" id="{B7640A97-5F2B-4CE9-B08B-BE6DDE864E19}"/>
                </a:ext>
              </a:extLst>
            </p:cNvPr>
            <p:cNvPicPr>
              <a:picLocks noChangeAspect="1"/>
            </p:cNvPicPr>
            <p:nvPr/>
          </p:nvPicPr>
          <p:blipFill>
            <a:blip r:embed="rId18">
              <a:alphaModFix amt="80000"/>
              <a:extLst/>
            </a:blip>
            <a:stretch>
              <a:fillRect/>
            </a:stretch>
          </p:blipFill>
          <p:spPr>
            <a:xfrm>
              <a:off x="2715086" y="42397"/>
              <a:ext cx="1315478" cy="453393"/>
            </a:xfrm>
            <a:prstGeom prst="rect">
              <a:avLst/>
            </a:prstGeom>
            <a:ln w="12700" cap="flat">
              <a:noFill/>
              <a:miter lim="400000"/>
            </a:ln>
            <a:effectLst/>
          </p:spPr>
        </p:pic>
      </p:grpSp>
      <p:pic>
        <p:nvPicPr>
          <p:cNvPr id="12" name="图像" descr="图像">
            <a:extLst>
              <a:ext uri="{FF2B5EF4-FFF2-40B4-BE49-F238E27FC236}">
                <a16:creationId xmlns:a16="http://schemas.microsoft.com/office/drawing/2014/main" id="{0C7C8057-473E-4E99-A3E0-113060F8D733}"/>
              </a:ext>
            </a:extLst>
          </p:cNvPr>
          <p:cNvPicPr>
            <a:picLocks noChangeAspect="1"/>
          </p:cNvPicPr>
          <p:nvPr userDrawn="1"/>
        </p:nvPicPr>
        <p:blipFill>
          <a:blip r:embed="rId19">
            <a:alphaModFix amt="54350"/>
            <a:extLst/>
          </a:blip>
          <a:stretch>
            <a:fillRect/>
          </a:stretch>
        </p:blipFill>
        <p:spPr>
          <a:xfrm>
            <a:off x="16203082" y="11787716"/>
            <a:ext cx="4965701" cy="1943101"/>
          </a:xfrm>
          <a:prstGeom prst="rect">
            <a:avLst/>
          </a:prstGeom>
          <a:ln w="12700">
            <a:miter lim="400000"/>
          </a:ln>
        </p:spPr>
      </p:pic>
    </p:spTree>
  </p:cSld>
  <p:clrMap bg1="dk1" tx1="lt1" bg2="dk2" tx2="lt2" accent1="accent1" accent2="accent2" accent3="accent3" accent4="accent4" accent5="accent5" accent6="accent6" hlink="hlink" folHlink="folHlink"/>
  <p:sldLayoutIdLst>
    <p:sldLayoutId id="2147483651" r:id="rId1"/>
    <p:sldLayoutId id="2147483652" r:id="rId2"/>
    <p:sldLayoutId id="2147483653" r:id="rId3"/>
    <p:sldLayoutId id="2147483682" r:id="rId4"/>
    <p:sldLayoutId id="2147483684" r:id="rId5"/>
    <p:sldLayoutId id="2147483685" r:id="rId6"/>
    <p:sldLayoutId id="2147483686" r:id="rId7"/>
    <p:sldLayoutId id="2147483687" r:id="rId8"/>
    <p:sldLayoutId id="2147483688" r:id="rId9"/>
    <p:sldLayoutId id="2147483689" r:id="rId10"/>
    <p:sldLayoutId id="2147483690" r:id="rId11"/>
    <p:sldLayoutId id="2147483691" r:id="rId12"/>
  </p:sldLayoutIdLst>
  <p:transition spd="med"/>
  <p:txStyles>
    <p:titleStyle>
      <a:lvl1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Helvetica Light"/>
          <a:ea typeface="Helvetica Light"/>
          <a:cs typeface="Helvetica Light"/>
          <a:sym typeface="Helvetica Light"/>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Helvetica Light"/>
          <a:ea typeface="Helvetica Light"/>
          <a:cs typeface="Helvetica Light"/>
          <a:sym typeface="Helvetica Light"/>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Helvetica Light"/>
          <a:ea typeface="Helvetica Light"/>
          <a:cs typeface="Helvetica Light"/>
          <a:sym typeface="Helvetica Light"/>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Helvetica Light"/>
          <a:ea typeface="Helvetica Light"/>
          <a:cs typeface="Helvetica Light"/>
          <a:sym typeface="Helvetica Light"/>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Helvetica Light"/>
          <a:ea typeface="Helvetica Light"/>
          <a:cs typeface="Helvetica Light"/>
          <a:sym typeface="Helvetica Light"/>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Helvetica Light"/>
          <a:ea typeface="Helvetica Light"/>
          <a:cs typeface="Helvetica Light"/>
          <a:sym typeface="Helvetica Light"/>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Helvetica Light"/>
          <a:ea typeface="Helvetica Light"/>
          <a:cs typeface="Helvetica Light"/>
          <a:sym typeface="Helvetica Light"/>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Helvetica Light"/>
          <a:ea typeface="Helvetica Light"/>
          <a:cs typeface="Helvetica Light"/>
          <a:sym typeface="Helvetica Light"/>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Helvetica Light"/>
          <a:ea typeface="Helvetica Light"/>
          <a:cs typeface="Helvetica Light"/>
          <a:sym typeface="Helvetica Light"/>
        </a:defRPr>
      </a:lvl9pPr>
    </p:titleStyle>
    <p:bodyStyle>
      <a:lvl1pPr marL="635000" marR="0" indent="-635000" algn="l" defTabSz="825500" rtl="0" latinLnBrk="0">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Helvetica Light"/>
          <a:ea typeface="Helvetica Light"/>
          <a:cs typeface="Helvetica Light"/>
          <a:sym typeface="Helvetica Light"/>
        </a:defRPr>
      </a:lvl1pPr>
      <a:lvl2pPr marL="1270000" marR="0" indent="-635000" algn="l" defTabSz="825500" rtl="0" latinLnBrk="0">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Helvetica Light"/>
          <a:ea typeface="Helvetica Light"/>
          <a:cs typeface="Helvetica Light"/>
          <a:sym typeface="Helvetica Light"/>
        </a:defRPr>
      </a:lvl2pPr>
      <a:lvl3pPr marL="1905000" marR="0" indent="-635000" algn="l" defTabSz="825500" rtl="0" latinLnBrk="0">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Helvetica Light"/>
          <a:ea typeface="Helvetica Light"/>
          <a:cs typeface="Helvetica Light"/>
          <a:sym typeface="Helvetica Light"/>
        </a:defRPr>
      </a:lvl3pPr>
      <a:lvl4pPr marL="2540000" marR="0" indent="-635000" algn="l" defTabSz="825500" rtl="0" latinLnBrk="0">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Helvetica Light"/>
          <a:ea typeface="Helvetica Light"/>
          <a:cs typeface="Helvetica Light"/>
          <a:sym typeface="Helvetica Light"/>
        </a:defRPr>
      </a:lvl4pPr>
      <a:lvl5pPr marL="3175000" marR="0" indent="-635000" algn="l" defTabSz="825500" rtl="0" latinLnBrk="0">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Helvetica Light"/>
          <a:ea typeface="Helvetica Light"/>
          <a:cs typeface="Helvetica Light"/>
          <a:sym typeface="Helvetica Light"/>
        </a:defRPr>
      </a:lvl5pPr>
      <a:lvl6pPr marL="3810000" marR="0" indent="-635000" algn="l" defTabSz="825500" rtl="0" latinLnBrk="0">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Helvetica Light"/>
          <a:ea typeface="Helvetica Light"/>
          <a:cs typeface="Helvetica Light"/>
          <a:sym typeface="Helvetica Light"/>
        </a:defRPr>
      </a:lvl6pPr>
      <a:lvl7pPr marL="4445000" marR="0" indent="-635000" algn="l" defTabSz="825500" rtl="0" latinLnBrk="0">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Helvetica Light"/>
          <a:ea typeface="Helvetica Light"/>
          <a:cs typeface="Helvetica Light"/>
          <a:sym typeface="Helvetica Light"/>
        </a:defRPr>
      </a:lvl7pPr>
      <a:lvl8pPr marL="5080000" marR="0" indent="-635000" algn="l" defTabSz="825500" rtl="0" latinLnBrk="0">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Helvetica Light"/>
          <a:ea typeface="Helvetica Light"/>
          <a:cs typeface="Helvetica Light"/>
          <a:sym typeface="Helvetica Light"/>
        </a:defRPr>
      </a:lvl8pPr>
      <a:lvl9pPr marL="5715000" marR="0" indent="-635000" algn="l" defTabSz="825500" rtl="0" latinLnBrk="0">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Helvetica Light"/>
          <a:ea typeface="Helvetica Light"/>
          <a:cs typeface="Helvetica Light"/>
          <a:sym typeface="Helvetica Light"/>
        </a:defRPr>
      </a:lvl9pPr>
    </p:bodyStyle>
    <p:otherStyle>
      <a:lvl1pPr marL="0" marR="0" indent="0" algn="r" defTabSz="8255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Light"/>
        </a:defRPr>
      </a:lvl1pPr>
      <a:lvl2pPr marL="0" marR="0" indent="0" algn="r" defTabSz="8255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Light"/>
        </a:defRPr>
      </a:lvl2pPr>
      <a:lvl3pPr marL="0" marR="0" indent="0" algn="r" defTabSz="8255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Light"/>
        </a:defRPr>
      </a:lvl3pPr>
      <a:lvl4pPr marL="0" marR="0" indent="0" algn="r" defTabSz="8255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Light"/>
        </a:defRPr>
      </a:lvl4pPr>
      <a:lvl5pPr marL="0" marR="0" indent="0" algn="r" defTabSz="8255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Light"/>
        </a:defRPr>
      </a:lvl5pPr>
      <a:lvl6pPr marL="0" marR="0" indent="0" algn="r" defTabSz="8255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Light"/>
        </a:defRPr>
      </a:lvl6pPr>
      <a:lvl7pPr marL="0" marR="0" indent="0" algn="r" defTabSz="8255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Light"/>
        </a:defRPr>
      </a:lvl7pPr>
      <a:lvl8pPr marL="0" marR="0" indent="0" algn="r" defTabSz="8255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Light"/>
        </a:defRPr>
      </a:lvl8pPr>
      <a:lvl9pPr marL="0" marR="0" indent="0" algn="r" defTabSz="8255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Light"/>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615F355-0F5E-4896-8ED3-4379703D47FF}"/>
              </a:ext>
            </a:extLst>
          </p:cNvPr>
          <p:cNvSpPr>
            <a:spLocks noGrp="1"/>
          </p:cNvSpPr>
          <p:nvPr>
            <p:ph type="title"/>
          </p:nvPr>
        </p:nvSpPr>
        <p:spPr>
          <a:xfrm>
            <a:off x="1676400" y="730251"/>
            <a:ext cx="21031200" cy="2651126"/>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9F0CA62A-79DD-43AB-A017-7D47E040A683}"/>
              </a:ext>
            </a:extLst>
          </p:cNvPr>
          <p:cNvSpPr>
            <a:spLocks noGrp="1"/>
          </p:cNvSpPr>
          <p:nvPr>
            <p:ph type="body" idx="1"/>
          </p:nvPr>
        </p:nvSpPr>
        <p:spPr>
          <a:xfrm>
            <a:off x="1676400" y="3651250"/>
            <a:ext cx="21031200" cy="8702676"/>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F941CBFB-B11C-4EFB-8D00-BE8A3539A792}"/>
              </a:ext>
            </a:extLst>
          </p:cNvPr>
          <p:cNvSpPr>
            <a:spLocks noGrp="1"/>
          </p:cNvSpPr>
          <p:nvPr>
            <p:ph type="dt" sz="half" idx="2"/>
          </p:nvPr>
        </p:nvSpPr>
        <p:spPr>
          <a:xfrm>
            <a:off x="1676400" y="12712701"/>
            <a:ext cx="5486400" cy="730250"/>
          </a:xfrm>
          <a:prstGeom prst="rect">
            <a:avLst/>
          </a:prstGeom>
        </p:spPr>
        <p:txBody>
          <a:bodyPr vert="horz" lIns="91440" tIns="45720" rIns="91440" bIns="45720" rtlCol="0" anchor="ctr"/>
          <a:lstStyle>
            <a:lvl1pPr algn="l">
              <a:defRPr sz="2400">
                <a:solidFill>
                  <a:schemeClr val="tx1">
                    <a:tint val="75000"/>
                  </a:schemeClr>
                </a:solidFill>
              </a:defRPr>
            </a:lvl1pPr>
          </a:lstStyle>
          <a:p>
            <a:fld id="{8C342F44-43A3-4DB7-8B8F-4EB08AF1998B}" type="datetimeFigureOut">
              <a:rPr lang="en-US" smtClean="0"/>
              <a:t>6/1/2019</a:t>
            </a:fld>
            <a:endParaRPr lang="en-US"/>
          </a:p>
        </p:txBody>
      </p:sp>
      <p:sp>
        <p:nvSpPr>
          <p:cNvPr id="5" name="Footer Placeholder 4">
            <a:extLst>
              <a:ext uri="{FF2B5EF4-FFF2-40B4-BE49-F238E27FC236}">
                <a16:creationId xmlns:a16="http://schemas.microsoft.com/office/drawing/2014/main" id="{5E414A88-58DB-492A-BF6E-B9D35448AE05}"/>
              </a:ext>
            </a:extLst>
          </p:cNvPr>
          <p:cNvSpPr>
            <a:spLocks noGrp="1"/>
          </p:cNvSpPr>
          <p:nvPr>
            <p:ph type="ftr" sz="quarter" idx="3"/>
          </p:nvPr>
        </p:nvSpPr>
        <p:spPr>
          <a:xfrm>
            <a:off x="8077200" y="12712701"/>
            <a:ext cx="8229600" cy="730250"/>
          </a:xfrm>
          <a:prstGeom prst="rect">
            <a:avLst/>
          </a:prstGeom>
        </p:spPr>
        <p:txBody>
          <a:bodyPr vert="horz" lIns="91440" tIns="45720" rIns="91440" bIns="45720" rtlCol="0" anchor="ctr"/>
          <a:lstStyle>
            <a:lvl1pPr algn="ctr">
              <a:defRPr sz="24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1B9B53B-7E77-4E51-9B63-1F27C870A7E8}"/>
              </a:ext>
            </a:extLst>
          </p:cNvPr>
          <p:cNvSpPr>
            <a:spLocks noGrp="1"/>
          </p:cNvSpPr>
          <p:nvPr>
            <p:ph type="sldNum" sz="quarter" idx="4"/>
          </p:nvPr>
        </p:nvSpPr>
        <p:spPr>
          <a:xfrm>
            <a:off x="17221200" y="12712701"/>
            <a:ext cx="5486400" cy="730250"/>
          </a:xfrm>
          <a:prstGeom prst="rect">
            <a:avLst/>
          </a:prstGeom>
        </p:spPr>
        <p:txBody>
          <a:bodyPr vert="horz" lIns="91440" tIns="45720" rIns="91440" bIns="45720" rtlCol="0" anchor="ctr"/>
          <a:lstStyle>
            <a:lvl1pPr algn="r">
              <a:defRPr sz="2400">
                <a:solidFill>
                  <a:schemeClr val="tx1">
                    <a:tint val="75000"/>
                  </a:schemeClr>
                </a:solidFill>
              </a:defRPr>
            </a:lvl1pPr>
          </a:lstStyle>
          <a:p>
            <a:fld id="{8E2F3362-AEE9-420E-AC1E-FBA1256F5AD9}" type="slidenum">
              <a:rPr lang="en-US" smtClean="0"/>
              <a:t>‹#›</a:t>
            </a:fld>
            <a:endParaRPr lang="en-US"/>
          </a:p>
        </p:txBody>
      </p:sp>
    </p:spTree>
    <p:extLst>
      <p:ext uri="{BB962C8B-B14F-4D97-AF65-F5344CB8AC3E}">
        <p14:creationId xmlns:p14="http://schemas.microsoft.com/office/powerpoint/2010/main" val="3777947004"/>
      </p:ext>
    </p:extLst>
  </p:cSld>
  <p:clrMap bg1="lt1" tx1="dk1" bg2="lt2" tx2="dk2" accent1="accent1" accent2="accent2" accent3="accent3" accent4="accent4" accent5="accent5" accent6="accent6" hlink="hlink" folHlink="folHlink"/>
  <p:sldLayoutIdLst>
    <p:sldLayoutId id="2147483655" r:id="rId1"/>
    <p:sldLayoutId id="2147483656" r:id="rId2"/>
    <p:sldLayoutId id="2147483657" r:id="rId3"/>
    <p:sldLayoutId id="2147483658" r:id="rId4"/>
    <p:sldLayoutId id="2147483659" r:id="rId5"/>
    <p:sldLayoutId id="2147483660" r:id="rId6"/>
    <p:sldLayoutId id="2147483661" r:id="rId7"/>
    <p:sldLayoutId id="2147483662" r:id="rId8"/>
    <p:sldLayoutId id="2147483663" r:id="rId9"/>
    <p:sldLayoutId id="2147483664" r:id="rId10"/>
    <p:sldLayoutId id="2147483665" r:id="rId11"/>
    <p:sldLayoutId id="2147483666" r:id="rId12"/>
    <p:sldLayoutId id="2147483667" r:id="rId13"/>
    <p:sldLayoutId id="2147483668" r:id="rId14"/>
    <p:sldLayoutId id="2147483669" r:id="rId15"/>
    <p:sldLayoutId id="2147483670" r:id="rId16"/>
    <p:sldLayoutId id="2147483671" r:id="rId17"/>
    <p:sldLayoutId id="2147483672" r:id="rId18"/>
    <p:sldLayoutId id="2147483673" r:id="rId19"/>
    <p:sldLayoutId id="2147483674" r:id="rId20"/>
    <p:sldLayoutId id="2147483675" r:id="rId21"/>
    <p:sldLayoutId id="2147483676" r:id="rId22"/>
    <p:sldLayoutId id="2147483678" r:id="rId23"/>
    <p:sldLayoutId id="2147483679" r:id="rId24"/>
    <p:sldLayoutId id="2147483680" r:id="rId25"/>
    <p:sldLayoutId id="2147483681" r:id="rId26"/>
    <p:sldLayoutId id="2147483683" r:id="rId27"/>
  </p:sldLayoutIdLst>
  <p:txStyles>
    <p:titleStyle>
      <a:lvl1pPr algn="l" defTabSz="1828800" rtl="0" eaLnBrk="1" latinLnBrk="0" hangingPunct="1">
        <a:lnSpc>
          <a:spcPct val="90000"/>
        </a:lnSpc>
        <a:spcBef>
          <a:spcPct val="0"/>
        </a:spcBef>
        <a:buNone/>
        <a:defRPr sz="8800" kern="1200">
          <a:solidFill>
            <a:schemeClr val="tx1"/>
          </a:solidFill>
          <a:latin typeface="+mj-lt"/>
          <a:ea typeface="+mj-ea"/>
          <a:cs typeface="+mj-cs"/>
        </a:defRPr>
      </a:lvl1pPr>
    </p:titleStyle>
    <p:body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4.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15.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5.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chart" Target="../charts/chart2.xml"/><Relationship Id="rId5" Type="http://schemas.openxmlformats.org/officeDocument/2006/relationships/chart" Target="../charts/chart1.xml"/><Relationship Id="rId4" Type="http://schemas.openxmlformats.org/officeDocument/2006/relationships/image" Target="../media/image24.sv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38.png"/><Relationship Id="rId3" Type="http://schemas.openxmlformats.org/officeDocument/2006/relationships/image" Target="../media/image28.png"/><Relationship Id="rId7" Type="http://schemas.openxmlformats.org/officeDocument/2006/relationships/image" Target="../media/image32.png"/><Relationship Id="rId12" Type="http://schemas.openxmlformats.org/officeDocument/2006/relationships/image" Target="../media/image37.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31.png"/><Relationship Id="rId11" Type="http://schemas.openxmlformats.org/officeDocument/2006/relationships/image" Target="../media/image36.png"/><Relationship Id="rId5" Type="http://schemas.openxmlformats.org/officeDocument/2006/relationships/image" Target="../media/image30.jpg"/><Relationship Id="rId15" Type="http://schemas.openxmlformats.org/officeDocument/2006/relationships/image" Target="../media/image40.png"/><Relationship Id="rId10" Type="http://schemas.openxmlformats.org/officeDocument/2006/relationships/image" Target="../media/image35.png"/><Relationship Id="rId4" Type="http://schemas.openxmlformats.org/officeDocument/2006/relationships/image" Target="../media/image29.png"/><Relationship Id="rId9" Type="http://schemas.openxmlformats.org/officeDocument/2006/relationships/image" Target="../media/image34.png"/><Relationship Id="rId14" Type="http://schemas.openxmlformats.org/officeDocument/2006/relationships/image" Target="../media/image39.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diagramLayout" Target="../diagrams/layout1.xml"/><Relationship Id="rId3" Type="http://schemas.openxmlformats.org/officeDocument/2006/relationships/image" Target="../media/image1.png"/><Relationship Id="rId7" Type="http://schemas.openxmlformats.org/officeDocument/2006/relationships/diagramData" Target="../diagrams/data1.xml"/><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5.png"/><Relationship Id="rId11" Type="http://schemas.microsoft.com/office/2007/relationships/diagramDrawing" Target="../diagrams/drawing1.xml"/><Relationship Id="rId5" Type="http://schemas.openxmlformats.org/officeDocument/2006/relationships/image" Target="../media/image4.png"/><Relationship Id="rId10" Type="http://schemas.openxmlformats.org/officeDocument/2006/relationships/diagramColors" Target="../diagrams/colors1.xml"/><Relationship Id="rId4" Type="http://schemas.openxmlformats.org/officeDocument/2006/relationships/image" Target="../media/image17.png"/><Relationship Id="rId9" Type="http://schemas.openxmlformats.org/officeDocument/2006/relationships/diagramQuickStyle" Target="../diagrams/quickStyle1.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41.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42.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4.xml"/></Relationships>
</file>

<file path=ppt/slides/_rels/slide2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9.xml"/><Relationship Id="rId1" Type="http://schemas.openxmlformats.org/officeDocument/2006/relationships/slideLayout" Target="../slideLayouts/slideLayout36.xml"/><Relationship Id="rId5" Type="http://schemas.openxmlformats.org/officeDocument/2006/relationships/image" Target="../media/image46.png"/><Relationship Id="rId4" Type="http://schemas.openxmlformats.org/officeDocument/2006/relationships/image" Target="../media/image45.emf"/></Relationships>
</file>

<file path=ppt/slides/_rels/slide28.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notesSlide" Target="../notesSlides/notesSlide20.xml"/><Relationship Id="rId1" Type="http://schemas.openxmlformats.org/officeDocument/2006/relationships/slideLayout" Target="../slideLayouts/slideLayout39.xml"/><Relationship Id="rId6" Type="http://schemas.openxmlformats.org/officeDocument/2006/relationships/image" Target="../media/image50.png"/><Relationship Id="rId5" Type="http://schemas.openxmlformats.org/officeDocument/2006/relationships/image" Target="../media/image49.png"/><Relationship Id="rId10" Type="http://schemas.openxmlformats.org/officeDocument/2006/relationships/image" Target="../media/image54.svg"/><Relationship Id="rId4" Type="http://schemas.openxmlformats.org/officeDocument/2006/relationships/image" Target="../media/image48.png"/><Relationship Id="rId9" Type="http://schemas.openxmlformats.org/officeDocument/2006/relationships/image" Target="../media/image53.png"/></Relationships>
</file>

<file path=ppt/slides/_rels/slide2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1.xml"/><Relationship Id="rId1" Type="http://schemas.openxmlformats.org/officeDocument/2006/relationships/slideLayout" Target="../slideLayouts/slideLayout39.xml"/><Relationship Id="rId6" Type="http://schemas.openxmlformats.org/officeDocument/2006/relationships/image" Target="../media/image56.png"/><Relationship Id="rId5" Type="http://schemas.openxmlformats.org/officeDocument/2006/relationships/hyperlink" Target="https://raw.githubusercontent.com/cncf/velocity/master/charts/top30_20170801_20180801.png" TargetMode="External"/><Relationship Id="rId4" Type="http://schemas.openxmlformats.org/officeDocument/2006/relationships/hyperlink" Target="https://www.cncf.io/blog/2017/06/05/30-highest-velocity-open-source-projects/" TargetMode="External"/></Relationships>
</file>

<file path=ppt/slides/_rels/slide3.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6.png"/><Relationship Id="rId7"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8.jpeg"/><Relationship Id="rId4" Type="http://schemas.openxmlformats.org/officeDocument/2006/relationships/image" Target="../media/image17.png"/><Relationship Id="rId9" Type="http://schemas.openxmlformats.org/officeDocument/2006/relationships/image" Target="../media/image20.png"/></Relationships>
</file>

<file path=ppt/slides/_rels/slide3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31.xml.rels><?xml version="1.0" encoding="UTF-8" standalone="yes"?>
<Relationships xmlns="http://schemas.openxmlformats.org/package/2006/relationships"><Relationship Id="rId8" Type="http://schemas.openxmlformats.org/officeDocument/2006/relationships/image" Target="../media/image64.png"/><Relationship Id="rId13" Type="http://schemas.openxmlformats.org/officeDocument/2006/relationships/image" Target="../media/image69.png"/><Relationship Id="rId18" Type="http://schemas.microsoft.com/office/2007/relationships/hdphoto" Target="../media/hdphoto1.wdp"/><Relationship Id="rId3" Type="http://schemas.openxmlformats.org/officeDocument/2006/relationships/image" Target="../media/image59.png"/><Relationship Id="rId7" Type="http://schemas.openxmlformats.org/officeDocument/2006/relationships/image" Target="../media/image63.png"/><Relationship Id="rId12" Type="http://schemas.openxmlformats.org/officeDocument/2006/relationships/image" Target="../media/image68.png"/><Relationship Id="rId17" Type="http://schemas.openxmlformats.org/officeDocument/2006/relationships/image" Target="../media/image73.png"/><Relationship Id="rId2" Type="http://schemas.openxmlformats.org/officeDocument/2006/relationships/notesSlide" Target="../notesSlides/notesSlide23.xml"/><Relationship Id="rId16" Type="http://schemas.openxmlformats.org/officeDocument/2006/relationships/image" Target="../media/image72.png"/><Relationship Id="rId1" Type="http://schemas.openxmlformats.org/officeDocument/2006/relationships/slideLayout" Target="../slideLayouts/slideLayout2.xml"/><Relationship Id="rId6" Type="http://schemas.openxmlformats.org/officeDocument/2006/relationships/image" Target="../media/image62.png"/><Relationship Id="rId11" Type="http://schemas.openxmlformats.org/officeDocument/2006/relationships/image" Target="../media/image67.png"/><Relationship Id="rId5" Type="http://schemas.openxmlformats.org/officeDocument/2006/relationships/image" Target="../media/image61.png"/><Relationship Id="rId15" Type="http://schemas.openxmlformats.org/officeDocument/2006/relationships/image" Target="../media/image71.png"/><Relationship Id="rId10" Type="http://schemas.openxmlformats.org/officeDocument/2006/relationships/image" Target="../media/image66.png"/><Relationship Id="rId4" Type="http://schemas.openxmlformats.org/officeDocument/2006/relationships/image" Target="../media/image60.png"/><Relationship Id="rId9" Type="http://schemas.openxmlformats.org/officeDocument/2006/relationships/image" Target="../media/image65.png"/><Relationship Id="rId14" Type="http://schemas.openxmlformats.org/officeDocument/2006/relationships/image" Target="../media/image70.png"/></Relationships>
</file>

<file path=ppt/slides/_rels/slide3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4.xml"/><Relationship Id="rId1" Type="http://schemas.openxmlformats.org/officeDocument/2006/relationships/slideLayout" Target="../slideLayouts/slideLayout3.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0.xml"/><Relationship Id="rId1" Type="http://schemas.openxmlformats.org/officeDocument/2006/relationships/tags" Target="../tags/tag1.xml"/><Relationship Id="rId4" Type="http://schemas.openxmlformats.org/officeDocument/2006/relationships/image" Target="../media/image78.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10.xml"/><Relationship Id="rId1" Type="http://schemas.openxmlformats.org/officeDocument/2006/relationships/tags" Target="../tags/tag2.xml"/></Relationships>
</file>

<file path=ppt/slides/_rels/slide37.xml.rels><?xml version="1.0" encoding="UTF-8" standalone="yes"?>
<Relationships xmlns="http://schemas.openxmlformats.org/package/2006/relationships"><Relationship Id="rId3" Type="http://schemas.openxmlformats.org/officeDocument/2006/relationships/hyperlink" Target="http://www.dot.net/customers" TargetMode="External"/><Relationship Id="rId2" Type="http://schemas.openxmlformats.org/officeDocument/2006/relationships/notesSlide" Target="../notesSlides/notesSlide29.xml"/><Relationship Id="rId1" Type="http://schemas.openxmlformats.org/officeDocument/2006/relationships/slideLayout" Target="../slideLayouts/slideLayout4.xml"/><Relationship Id="rId6" Type="http://schemas.openxmlformats.org/officeDocument/2006/relationships/image" Target="../media/image81.svg"/><Relationship Id="rId5" Type="http://schemas.openxmlformats.org/officeDocument/2006/relationships/image" Target="../media/image80.png"/><Relationship Id="rId4" Type="http://schemas.openxmlformats.org/officeDocument/2006/relationships/hyperlink" Target="https://www.techempower.com/benchmarks/#section=data-r16&amp;hw=ph&amp;test=plaintext"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83.png"/><Relationship Id="rId7" Type="http://schemas.openxmlformats.org/officeDocument/2006/relationships/image" Target="../media/image87.png"/><Relationship Id="rId2" Type="http://schemas.openxmlformats.org/officeDocument/2006/relationships/notesSlide" Target="../notesSlides/notesSlide31.xml"/><Relationship Id="rId1" Type="http://schemas.openxmlformats.org/officeDocument/2006/relationships/slideLayout" Target="../slideLayouts/slideLayout5.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17.png"/></Relationships>
</file>

<file path=ppt/slides/_rels/slide40.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33.xml"/><Relationship Id="rId1" Type="http://schemas.openxmlformats.org/officeDocument/2006/relationships/slideLayout" Target="../slideLayouts/slideLayout5.xml"/><Relationship Id="rId4" Type="http://schemas.openxmlformats.org/officeDocument/2006/relationships/image" Target="../media/image90.png"/></Relationships>
</file>

<file path=ppt/slides/_rels/slide42.xml.rels><?xml version="1.0" encoding="UTF-8" standalone="yes"?>
<Relationships xmlns="http://schemas.openxmlformats.org/package/2006/relationships"><Relationship Id="rId8" Type="http://schemas.openxmlformats.org/officeDocument/2006/relationships/notesSlide" Target="../notesSlides/notesSlide34.xml"/><Relationship Id="rId3" Type="http://schemas.openxmlformats.org/officeDocument/2006/relationships/tags" Target="../tags/tag5.xml"/><Relationship Id="rId7" Type="http://schemas.openxmlformats.org/officeDocument/2006/relationships/slideLayout" Target="../slideLayouts/slideLayout8.xml"/><Relationship Id="rId2" Type="http://schemas.openxmlformats.org/officeDocument/2006/relationships/tags" Target="../tags/tag4.xml"/><Relationship Id="rId1" Type="http://schemas.openxmlformats.org/officeDocument/2006/relationships/tags" Target="../tags/tag3.xml"/><Relationship Id="rId6" Type="http://schemas.openxmlformats.org/officeDocument/2006/relationships/tags" Target="../tags/tag8.xml"/><Relationship Id="rId5" Type="http://schemas.openxmlformats.org/officeDocument/2006/relationships/tags" Target="../tags/tag7.xml"/><Relationship Id="rId4" Type="http://schemas.openxmlformats.org/officeDocument/2006/relationships/tags" Target="../tags/tag6.xml"/></Relationships>
</file>

<file path=ppt/slides/_rels/slide43.xml.rels><?xml version="1.0" encoding="UTF-8" standalone="yes"?>
<Relationships xmlns="http://schemas.openxmlformats.org/package/2006/relationships"><Relationship Id="rId8" Type="http://schemas.openxmlformats.org/officeDocument/2006/relationships/image" Target="../media/image83.png"/><Relationship Id="rId13" Type="http://schemas.openxmlformats.org/officeDocument/2006/relationships/image" Target="../media/image86.png"/><Relationship Id="rId3" Type="http://schemas.openxmlformats.org/officeDocument/2006/relationships/image" Target="../media/image91.png"/><Relationship Id="rId7" Type="http://schemas.openxmlformats.org/officeDocument/2006/relationships/image" Target="../media/image93.png"/><Relationship Id="rId12" Type="http://schemas.openxmlformats.org/officeDocument/2006/relationships/image" Target="../media/image90.png"/><Relationship Id="rId2" Type="http://schemas.openxmlformats.org/officeDocument/2006/relationships/notesSlide" Target="../notesSlides/notesSlide35.xml"/><Relationship Id="rId1" Type="http://schemas.openxmlformats.org/officeDocument/2006/relationships/slideLayout" Target="../slideLayouts/slideLayout7.xml"/><Relationship Id="rId6" Type="http://schemas.microsoft.com/office/2007/relationships/hdphoto" Target="../media/hdphoto1.wdp"/><Relationship Id="rId11" Type="http://schemas.openxmlformats.org/officeDocument/2006/relationships/image" Target="../media/image89.png"/><Relationship Id="rId5" Type="http://schemas.openxmlformats.org/officeDocument/2006/relationships/image" Target="../media/image73.png"/><Relationship Id="rId15" Type="http://schemas.openxmlformats.org/officeDocument/2006/relationships/comments" Target="../comments/comment1.xml"/><Relationship Id="rId10" Type="http://schemas.openxmlformats.org/officeDocument/2006/relationships/image" Target="../media/image85.png"/><Relationship Id="rId4" Type="http://schemas.openxmlformats.org/officeDocument/2006/relationships/image" Target="../media/image92.png"/><Relationship Id="rId9" Type="http://schemas.openxmlformats.org/officeDocument/2006/relationships/image" Target="../media/image84.png"/><Relationship Id="rId14" Type="http://schemas.openxmlformats.org/officeDocument/2006/relationships/image" Target="../media/image87.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37.xml"/><Relationship Id="rId1" Type="http://schemas.openxmlformats.org/officeDocument/2006/relationships/slideLayout" Target="../slideLayouts/slideLayout3.xml"/><Relationship Id="rId5" Type="http://schemas.openxmlformats.org/officeDocument/2006/relationships/image" Target="../media/image96.png"/><Relationship Id="rId4" Type="http://schemas.openxmlformats.org/officeDocument/2006/relationships/image" Target="../media/image95.svg"/></Relationships>
</file>

<file path=ppt/slides/_rels/slide46.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3.png"/><Relationship Id="rId2" Type="http://schemas.openxmlformats.org/officeDocument/2006/relationships/notesSlide" Target="../notesSlides/notesSlide38.xml"/><Relationship Id="rId1" Type="http://schemas.openxmlformats.org/officeDocument/2006/relationships/slideLayout" Target="../slideLayouts/slideLayout1.xml"/><Relationship Id="rId6" Type="http://schemas.openxmlformats.org/officeDocument/2006/relationships/image" Target="../media/image15.png"/><Relationship Id="rId11" Type="http://schemas.openxmlformats.org/officeDocument/2006/relationships/image" Target="../media/image97.png"/><Relationship Id="rId5" Type="http://schemas.openxmlformats.org/officeDocument/2006/relationships/image" Target="../media/image2.png"/><Relationship Id="rId10" Type="http://schemas.openxmlformats.org/officeDocument/2006/relationships/image" Target="../media/image96.png"/><Relationship Id="rId4" Type="http://schemas.openxmlformats.org/officeDocument/2006/relationships/image" Target="../media/image14.png"/><Relationship Id="rId9" Type="http://schemas.openxmlformats.org/officeDocument/2006/relationships/image" Target="../media/image16.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21.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1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6.png"/><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4" name="云+社区技术沙龙"/>
          <p:cNvSpPr txBox="1"/>
          <p:nvPr/>
        </p:nvSpPr>
        <p:spPr>
          <a:xfrm>
            <a:off x="5281090" y="4613709"/>
            <a:ext cx="14157722" cy="21031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defRPr sz="13000" spc="1300">
                <a:latin typeface="腾讯体 W7"/>
                <a:ea typeface="腾讯体 W7"/>
                <a:cs typeface="腾讯体 W7"/>
                <a:sym typeface="腾讯体 W7"/>
              </a:defRPr>
            </a:pPr>
            <a:r>
              <a:rPr dirty="0" err="1">
                <a:latin typeface="TTTGB Medium" panose="020C06030202040F0204" pitchFamily="34" charset="-122"/>
                <a:ea typeface="TTTGB Medium" panose="020C06030202040F0204" pitchFamily="34" charset="-122"/>
              </a:rPr>
              <a:t>云+社区</a:t>
            </a:r>
            <a:r>
              <a:rPr dirty="0" err="1">
                <a:solidFill>
                  <a:srgbClr val="0950F9"/>
                </a:solidFill>
                <a:latin typeface="TTTGB Medium" panose="020C06030202040F0204" pitchFamily="34" charset="-122"/>
                <a:ea typeface="TTTGB Medium" panose="020C06030202040F0204" pitchFamily="34" charset="-122"/>
              </a:rPr>
              <a:t>技术沙龙</a:t>
            </a:r>
            <a:endParaRPr dirty="0">
              <a:solidFill>
                <a:srgbClr val="0950F9"/>
              </a:solidFill>
              <a:latin typeface="TTTGB Medium" panose="020C06030202040F0204" pitchFamily="34" charset="-122"/>
              <a:ea typeface="TTTGB Medium" panose="020C06030202040F0204" pitchFamily="34" charset="-122"/>
            </a:endParaRPr>
          </a:p>
        </p:txBody>
      </p:sp>
      <p:pic>
        <p:nvPicPr>
          <p:cNvPr id="35" name="图像" descr="图像"/>
          <p:cNvPicPr>
            <a:picLocks noChangeAspect="1"/>
          </p:cNvPicPr>
          <p:nvPr/>
        </p:nvPicPr>
        <p:blipFill>
          <a:blip r:embed="rId3">
            <a:alphaModFix amt="77615"/>
            <a:extLst/>
          </a:blip>
          <a:stretch>
            <a:fillRect/>
          </a:stretch>
        </p:blipFill>
        <p:spPr>
          <a:xfrm>
            <a:off x="1384948" y="8826327"/>
            <a:ext cx="730051" cy="671057"/>
          </a:xfrm>
          <a:prstGeom prst="rect">
            <a:avLst/>
          </a:prstGeom>
          <a:ln w="12700">
            <a:miter lim="400000"/>
          </a:ln>
        </p:spPr>
      </p:pic>
      <p:pic>
        <p:nvPicPr>
          <p:cNvPr id="36" name="图像" descr="图像"/>
          <p:cNvPicPr>
            <a:picLocks noChangeAspect="1"/>
          </p:cNvPicPr>
          <p:nvPr/>
        </p:nvPicPr>
        <p:blipFill>
          <a:blip r:embed="rId4">
            <a:extLst/>
          </a:blip>
          <a:stretch>
            <a:fillRect/>
          </a:stretch>
        </p:blipFill>
        <p:spPr>
          <a:xfrm>
            <a:off x="5759450" y="11360150"/>
            <a:ext cx="623293" cy="303373"/>
          </a:xfrm>
          <a:prstGeom prst="rect">
            <a:avLst/>
          </a:prstGeom>
          <a:ln w="12700">
            <a:miter lim="400000"/>
          </a:ln>
        </p:spPr>
      </p:pic>
      <p:pic>
        <p:nvPicPr>
          <p:cNvPr id="37" name="图像" descr="图像"/>
          <p:cNvPicPr>
            <a:picLocks noChangeAspect="1"/>
          </p:cNvPicPr>
          <p:nvPr/>
        </p:nvPicPr>
        <p:blipFill>
          <a:blip r:embed="rId5">
            <a:alphaModFix amt="77615"/>
            <a:extLst/>
          </a:blip>
          <a:stretch>
            <a:fillRect/>
          </a:stretch>
        </p:blipFill>
        <p:spPr>
          <a:xfrm>
            <a:off x="22260983" y="11597216"/>
            <a:ext cx="459460" cy="423658"/>
          </a:xfrm>
          <a:prstGeom prst="rect">
            <a:avLst/>
          </a:prstGeom>
          <a:ln w="12700">
            <a:miter lim="400000"/>
          </a:ln>
        </p:spPr>
      </p:pic>
      <p:pic>
        <p:nvPicPr>
          <p:cNvPr id="38" name="图像" descr="图像"/>
          <p:cNvPicPr>
            <a:picLocks noChangeAspect="1"/>
          </p:cNvPicPr>
          <p:nvPr/>
        </p:nvPicPr>
        <p:blipFill>
          <a:blip r:embed="rId6">
            <a:extLst/>
          </a:blip>
          <a:stretch>
            <a:fillRect/>
          </a:stretch>
        </p:blipFill>
        <p:spPr>
          <a:xfrm>
            <a:off x="4142813" y="3538353"/>
            <a:ext cx="303373" cy="303373"/>
          </a:xfrm>
          <a:prstGeom prst="rect">
            <a:avLst/>
          </a:prstGeom>
          <a:ln w="12700">
            <a:miter lim="400000"/>
          </a:ln>
        </p:spPr>
      </p:pic>
      <p:pic>
        <p:nvPicPr>
          <p:cNvPr id="39" name="图像" descr="图像"/>
          <p:cNvPicPr>
            <a:picLocks noChangeAspect="1"/>
          </p:cNvPicPr>
          <p:nvPr/>
        </p:nvPicPr>
        <p:blipFill>
          <a:blip r:embed="rId7">
            <a:extLst/>
          </a:blip>
          <a:stretch>
            <a:fillRect/>
          </a:stretch>
        </p:blipFill>
        <p:spPr>
          <a:xfrm>
            <a:off x="14396992" y="8028516"/>
            <a:ext cx="4333391" cy="1695676"/>
          </a:xfrm>
          <a:prstGeom prst="rect">
            <a:avLst/>
          </a:prstGeom>
          <a:ln w="12700">
            <a:miter lim="400000"/>
          </a:ln>
        </p:spPr>
      </p:pic>
      <p:pic>
        <p:nvPicPr>
          <p:cNvPr id="40" name="图像" descr="图像"/>
          <p:cNvPicPr>
            <a:picLocks noChangeAspect="1"/>
          </p:cNvPicPr>
          <p:nvPr/>
        </p:nvPicPr>
        <p:blipFill>
          <a:blip r:embed="rId5">
            <a:alphaModFix amt="77615"/>
            <a:extLst/>
          </a:blip>
          <a:stretch>
            <a:fillRect/>
          </a:stretch>
        </p:blipFill>
        <p:spPr>
          <a:xfrm>
            <a:off x="18230850" y="2063749"/>
            <a:ext cx="329010" cy="303374"/>
          </a:xfrm>
          <a:prstGeom prst="rect">
            <a:avLst/>
          </a:prstGeom>
          <a:ln w="12700">
            <a:miter lim="400000"/>
          </a:ln>
        </p:spPr>
      </p:pic>
      <p:pic>
        <p:nvPicPr>
          <p:cNvPr id="41" name="图像" descr="图像"/>
          <p:cNvPicPr>
            <a:picLocks noChangeAspect="1"/>
          </p:cNvPicPr>
          <p:nvPr/>
        </p:nvPicPr>
        <p:blipFill>
          <a:blip r:embed="rId4">
            <a:extLst/>
          </a:blip>
          <a:stretch>
            <a:fillRect/>
          </a:stretch>
        </p:blipFill>
        <p:spPr>
          <a:xfrm>
            <a:off x="20355983" y="3266016"/>
            <a:ext cx="459460" cy="223632"/>
          </a:xfrm>
          <a:prstGeom prst="rect">
            <a:avLst/>
          </a:prstGeom>
          <a:ln w="12700">
            <a:miter lim="400000"/>
          </a:ln>
        </p:spPr>
      </p:pic>
      <p:pic>
        <p:nvPicPr>
          <p:cNvPr id="42" name="图片 6" descr="图片 6"/>
          <p:cNvPicPr>
            <a:picLocks noChangeAspect="1"/>
          </p:cNvPicPr>
          <p:nvPr/>
        </p:nvPicPr>
        <p:blipFill>
          <a:blip r:embed="rId8">
            <a:extLst/>
          </a:blip>
          <a:stretch>
            <a:fillRect/>
          </a:stretch>
        </p:blipFill>
        <p:spPr>
          <a:xfrm>
            <a:off x="1848651" y="1403266"/>
            <a:ext cx="2933646" cy="785799"/>
          </a:xfrm>
          <a:prstGeom prst="rect">
            <a:avLst/>
          </a:prstGeom>
          <a:ln w="12700">
            <a:miter lim="400000"/>
          </a:ln>
        </p:spPr>
      </p:pic>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5D1142A3-2267-4C23-8758-8CF1A3DE15A9}"/>
              </a:ext>
            </a:extLst>
          </p:cNvPr>
          <p:cNvSpPr txBox="1">
            <a:spLocks/>
          </p:cNvSpPr>
          <p:nvPr/>
        </p:nvSpPr>
        <p:spPr>
          <a:xfrm>
            <a:off x="7471818" y="2847395"/>
            <a:ext cx="11336039" cy="739343"/>
          </a:xfrm>
          <a:prstGeom prst="rect">
            <a:avLst/>
          </a:prstGeom>
        </p:spPr>
        <p:txBody>
          <a:bodyPr/>
          <a:lstStyle>
            <a:lvl1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Helvetica Light"/>
                <a:ea typeface="Helvetica Light"/>
                <a:cs typeface="Helvetica Light"/>
                <a:sym typeface="Helvetica Light"/>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Helvetica Light"/>
                <a:ea typeface="Helvetica Light"/>
                <a:cs typeface="Helvetica Light"/>
                <a:sym typeface="Helvetica Light"/>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Helvetica Light"/>
                <a:ea typeface="Helvetica Light"/>
                <a:cs typeface="Helvetica Light"/>
                <a:sym typeface="Helvetica Light"/>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Helvetica Light"/>
                <a:ea typeface="Helvetica Light"/>
                <a:cs typeface="Helvetica Light"/>
                <a:sym typeface="Helvetica Light"/>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Helvetica Light"/>
                <a:ea typeface="Helvetica Light"/>
                <a:cs typeface="Helvetica Light"/>
                <a:sym typeface="Helvetica Light"/>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Helvetica Light"/>
                <a:ea typeface="Helvetica Light"/>
                <a:cs typeface="Helvetica Light"/>
                <a:sym typeface="Helvetica Light"/>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Helvetica Light"/>
                <a:ea typeface="Helvetica Light"/>
                <a:cs typeface="Helvetica Light"/>
                <a:sym typeface="Helvetica Light"/>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Helvetica Light"/>
                <a:ea typeface="Helvetica Light"/>
                <a:cs typeface="Helvetica Light"/>
                <a:sym typeface="Helvetica Light"/>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Helvetica Light"/>
                <a:ea typeface="Helvetica Light"/>
                <a:cs typeface="Helvetica Light"/>
                <a:sym typeface="Helvetica Light"/>
              </a:defRPr>
            </a:lvl9pPr>
          </a:lstStyle>
          <a:p>
            <a:pPr hangingPunct="1"/>
            <a:r>
              <a:rPr lang="en-US" sz="4000" dirty="0" err="1">
                <a:solidFill>
                  <a:schemeClr val="tx1"/>
                </a:solidFill>
                <a:latin typeface="Microsoft YaHei Light" panose="020B0502040204020203" pitchFamily="34" charset="-122"/>
                <a:ea typeface="Microsoft YaHei Light" panose="020B0502040204020203" pitchFamily="34" charset="-122"/>
              </a:rPr>
              <a:t>容器</a:t>
            </a:r>
            <a:r>
              <a:rPr lang="en-US" sz="4000" dirty="0">
                <a:solidFill>
                  <a:schemeClr val="tx1"/>
                </a:solidFill>
                <a:latin typeface="Microsoft YaHei Light" panose="020B0502040204020203" pitchFamily="34" charset="-122"/>
                <a:ea typeface="Microsoft YaHei Light" panose="020B0502040204020203" pitchFamily="34" charset="-122"/>
              </a:rPr>
              <a:t> </a:t>
            </a:r>
            <a:r>
              <a:rPr lang="en-US" altLang="zh-CN" sz="4000" dirty="0">
                <a:solidFill>
                  <a:schemeClr val="tx1"/>
                </a:solidFill>
                <a:latin typeface="Microsoft YaHei Light" panose="020B0502040204020203" pitchFamily="34" charset="-122"/>
                <a:ea typeface="Microsoft YaHei Light" panose="020B0502040204020203" pitchFamily="34" charset="-122"/>
              </a:rPr>
              <a:t>&amp; Kubernetes </a:t>
            </a:r>
            <a:r>
              <a:rPr lang="zh-CN" altLang="en-US" sz="4000" dirty="0">
                <a:solidFill>
                  <a:schemeClr val="tx1"/>
                </a:solidFill>
                <a:latin typeface="Microsoft YaHei Light" panose="020B0502040204020203" pitchFamily="34" charset="-122"/>
                <a:ea typeface="Microsoft YaHei Light" panose="020B0502040204020203" pitchFamily="34" charset="-122"/>
              </a:rPr>
              <a:t>趋势</a:t>
            </a:r>
            <a:endParaRPr lang="en-US" sz="4000" dirty="0">
              <a:solidFill>
                <a:schemeClr val="tx1"/>
              </a:solidFill>
              <a:latin typeface="Microsoft YaHei Light" panose="020B0502040204020203" pitchFamily="34" charset="-122"/>
              <a:ea typeface="Microsoft YaHei Light" panose="020B0502040204020203" pitchFamily="34" charset="-122"/>
            </a:endParaRPr>
          </a:p>
        </p:txBody>
      </p:sp>
      <p:sp>
        <p:nvSpPr>
          <p:cNvPr id="21" name="Rectangle 28">
            <a:extLst>
              <a:ext uri="{FF2B5EF4-FFF2-40B4-BE49-F238E27FC236}">
                <a16:creationId xmlns:a16="http://schemas.microsoft.com/office/drawing/2014/main" id="{833F5F20-E70F-4C4F-86A5-8F01BADECC77}"/>
              </a:ext>
            </a:extLst>
          </p:cNvPr>
          <p:cNvSpPr/>
          <p:nvPr/>
        </p:nvSpPr>
        <p:spPr bwMode="auto">
          <a:xfrm>
            <a:off x="12637263" y="4118578"/>
            <a:ext cx="10624718" cy="4229128"/>
          </a:xfrm>
          <a:prstGeom prst="rect">
            <a:avLst/>
          </a:prstGeom>
          <a:noFill/>
          <a:ln w="12700">
            <a:solidFill>
              <a:schemeClr val="tx1">
                <a:alpha val="3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58518" tIns="286814" rIns="358518" bIns="286814" numCol="1" spcCol="0" rtlCol="0" fromWordArt="0" anchor="t" anchorCtr="0" forceAA="0" compatLnSpc="1">
            <a:prstTxWarp prst="textNoShape">
              <a:avLst/>
            </a:prstTxWarp>
            <a:noAutofit/>
          </a:bodyPr>
          <a:lstStyle/>
          <a:p>
            <a:pPr defTabSz="1827854" fontAlgn="base">
              <a:lnSpc>
                <a:spcPct val="90000"/>
              </a:lnSpc>
              <a:spcBef>
                <a:spcPct val="0"/>
              </a:spcBef>
              <a:spcAft>
                <a:spcPct val="0"/>
              </a:spcAft>
            </a:pPr>
            <a:endParaRPr lang="en-US" sz="2350">
              <a:solidFill>
                <a:schemeClr val="tx1"/>
              </a:solidFill>
              <a:latin typeface="Microsoft YaHei Light" panose="020B0502040204020203" pitchFamily="34" charset="-122"/>
              <a:ea typeface="Microsoft YaHei Light" panose="020B0502040204020203" pitchFamily="34" charset="-122"/>
              <a:cs typeface="Segoe UI" pitchFamily="34" charset="0"/>
            </a:endParaRPr>
          </a:p>
        </p:txBody>
      </p:sp>
      <p:sp>
        <p:nvSpPr>
          <p:cNvPr id="22" name="Rectangle 11">
            <a:extLst>
              <a:ext uri="{FF2B5EF4-FFF2-40B4-BE49-F238E27FC236}">
                <a16:creationId xmlns:a16="http://schemas.microsoft.com/office/drawing/2014/main" id="{E35FECE4-4F5A-49F3-8B62-D17B69B6DD71}"/>
              </a:ext>
            </a:extLst>
          </p:cNvPr>
          <p:cNvSpPr/>
          <p:nvPr/>
        </p:nvSpPr>
        <p:spPr bwMode="auto">
          <a:xfrm>
            <a:off x="1063867" y="8829250"/>
            <a:ext cx="10292658" cy="4262500"/>
          </a:xfrm>
          <a:prstGeom prst="rect">
            <a:avLst/>
          </a:prstGeom>
          <a:noFill/>
          <a:ln w="12700">
            <a:solidFill>
              <a:schemeClr val="tx1">
                <a:alpha val="3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58518" tIns="286814" rIns="358518" bIns="286814" numCol="1" spcCol="0" rtlCol="0" fromWordArt="0" anchor="t" anchorCtr="0" forceAA="0" compatLnSpc="1">
            <a:prstTxWarp prst="textNoShape">
              <a:avLst/>
            </a:prstTxWarp>
            <a:noAutofit/>
          </a:bodyPr>
          <a:lstStyle/>
          <a:p>
            <a:pPr defTabSz="1827854" fontAlgn="base">
              <a:lnSpc>
                <a:spcPct val="90000"/>
              </a:lnSpc>
              <a:spcBef>
                <a:spcPct val="0"/>
              </a:spcBef>
              <a:spcAft>
                <a:spcPct val="0"/>
              </a:spcAft>
            </a:pPr>
            <a:endParaRPr lang="en-US" sz="2350" err="1">
              <a:solidFill>
                <a:schemeClr val="tx1"/>
              </a:solidFill>
              <a:latin typeface="Microsoft YaHei Light" panose="020B0502040204020203" pitchFamily="34" charset="-122"/>
              <a:ea typeface="Microsoft YaHei Light" panose="020B0502040204020203" pitchFamily="34" charset="-122"/>
              <a:cs typeface="Segoe UI" pitchFamily="34" charset="0"/>
            </a:endParaRPr>
          </a:p>
        </p:txBody>
      </p:sp>
      <p:sp>
        <p:nvSpPr>
          <p:cNvPr id="23" name="Rectangle 12">
            <a:extLst>
              <a:ext uri="{FF2B5EF4-FFF2-40B4-BE49-F238E27FC236}">
                <a16:creationId xmlns:a16="http://schemas.microsoft.com/office/drawing/2014/main" id="{0319296C-7029-420B-B4DF-4A0EC2F78C27}"/>
              </a:ext>
            </a:extLst>
          </p:cNvPr>
          <p:cNvSpPr/>
          <p:nvPr/>
        </p:nvSpPr>
        <p:spPr>
          <a:xfrm>
            <a:off x="8488601" y="10821994"/>
            <a:ext cx="2354842" cy="1323439"/>
          </a:xfrm>
          <a:prstGeom prst="rect">
            <a:avLst/>
          </a:prstGeom>
        </p:spPr>
        <p:txBody>
          <a:bodyPr wrap="square">
            <a:spAutoFit/>
          </a:bodyPr>
          <a:lstStyle/>
          <a:p>
            <a:pPr defTabSz="1828384"/>
            <a:r>
              <a:rPr lang="en-US" sz="8000">
                <a:solidFill>
                  <a:schemeClr val="tx1"/>
                </a:solidFill>
                <a:latin typeface="Microsoft YaHei Light" panose="020B0502040204020203" pitchFamily="34" charset="-122"/>
                <a:ea typeface="Microsoft YaHei Light" panose="020B0502040204020203" pitchFamily="34" charset="-122"/>
              </a:rPr>
              <a:t>75%</a:t>
            </a:r>
          </a:p>
        </p:txBody>
      </p:sp>
      <p:sp>
        <p:nvSpPr>
          <p:cNvPr id="24" name="TextBox 13">
            <a:extLst>
              <a:ext uri="{FF2B5EF4-FFF2-40B4-BE49-F238E27FC236}">
                <a16:creationId xmlns:a16="http://schemas.microsoft.com/office/drawing/2014/main" id="{34A4E40F-3B70-4868-97D9-C39822899934}"/>
              </a:ext>
            </a:extLst>
          </p:cNvPr>
          <p:cNvSpPr txBox="1"/>
          <p:nvPr/>
        </p:nvSpPr>
        <p:spPr>
          <a:xfrm>
            <a:off x="2000034" y="9282367"/>
            <a:ext cx="4300632" cy="1046440"/>
          </a:xfrm>
          <a:prstGeom prst="rect">
            <a:avLst/>
          </a:prstGeom>
          <a:noFill/>
        </p:spPr>
        <p:txBody>
          <a:bodyPr wrap="square" lIns="0" tIns="0" rIns="0" bIns="0" rtlCol="0">
            <a:spAutoFit/>
          </a:bodyPr>
          <a:lstStyle/>
          <a:p>
            <a:pPr defTabSz="1828384">
              <a:spcAft>
                <a:spcPts val="1176"/>
              </a:spcAft>
            </a:pPr>
            <a:r>
              <a:rPr lang="zh-CN" altLang="en-US" sz="3400" dirty="0">
                <a:solidFill>
                  <a:schemeClr val="tx1"/>
                </a:solidFill>
                <a:latin typeface="Microsoft YaHei Light" panose="020B0502040204020203" pitchFamily="34" charset="-122"/>
                <a:ea typeface="Microsoft YaHei Light" panose="020B0502040204020203" pitchFamily="34" charset="-122"/>
                <a:cs typeface="Segoe UI Semibold" panose="020B0702040204020203" pitchFamily="34" charset="0"/>
              </a:rPr>
              <a:t>容器部署正以每年</a:t>
            </a:r>
            <a:r>
              <a:rPr lang="en-US" altLang="zh-CN" sz="3400" dirty="0">
                <a:solidFill>
                  <a:schemeClr val="tx1"/>
                </a:solidFill>
                <a:latin typeface="Microsoft YaHei Light" panose="020B0502040204020203" pitchFamily="34" charset="-122"/>
                <a:ea typeface="Microsoft YaHei Light" panose="020B0502040204020203" pitchFamily="34" charset="-122"/>
                <a:cs typeface="Segoe UI Semibold" panose="020B0702040204020203" pitchFamily="34" charset="0"/>
              </a:rPr>
              <a:t>75%</a:t>
            </a:r>
            <a:r>
              <a:rPr lang="zh-CN" altLang="en-US" sz="3400" dirty="0">
                <a:solidFill>
                  <a:schemeClr val="tx1"/>
                </a:solidFill>
                <a:latin typeface="Microsoft YaHei Light" panose="020B0502040204020203" pitchFamily="34" charset="-122"/>
                <a:ea typeface="Microsoft YaHei Light" panose="020B0502040204020203" pitchFamily="34" charset="-122"/>
                <a:cs typeface="Segoe UI Semibold" panose="020B0702040204020203" pitchFamily="34" charset="0"/>
              </a:rPr>
              <a:t>的速率在增长。</a:t>
            </a:r>
            <a:endParaRPr lang="en-US" sz="3400" dirty="0">
              <a:solidFill>
                <a:schemeClr val="tx1"/>
              </a:solidFill>
              <a:latin typeface="Microsoft YaHei Light" panose="020B0502040204020203" pitchFamily="34" charset="-122"/>
              <a:ea typeface="Microsoft YaHei Light" panose="020B0502040204020203" pitchFamily="34" charset="-122"/>
              <a:cs typeface="Segoe UI" panose="020B0502040204020203" pitchFamily="34" charset="0"/>
            </a:endParaRPr>
          </a:p>
        </p:txBody>
      </p:sp>
      <p:pic>
        <p:nvPicPr>
          <p:cNvPr id="25" name="Graphic 14">
            <a:extLst>
              <a:ext uri="{FF2B5EF4-FFF2-40B4-BE49-F238E27FC236}">
                <a16:creationId xmlns:a16="http://schemas.microsoft.com/office/drawing/2014/main" id="{44C031C2-6939-492F-8CF1-5F443832EFC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300667" y="9837692"/>
            <a:ext cx="1883250" cy="2934368"/>
          </a:xfrm>
          <a:prstGeom prst="rect">
            <a:avLst/>
          </a:prstGeom>
        </p:spPr>
      </p:pic>
      <p:sp>
        <p:nvSpPr>
          <p:cNvPr id="26" name="Rectangle 15">
            <a:extLst>
              <a:ext uri="{FF2B5EF4-FFF2-40B4-BE49-F238E27FC236}">
                <a16:creationId xmlns:a16="http://schemas.microsoft.com/office/drawing/2014/main" id="{7EB85187-8012-4878-AA14-A62FB868B5E5}"/>
              </a:ext>
            </a:extLst>
          </p:cNvPr>
          <p:cNvSpPr/>
          <p:nvPr/>
        </p:nvSpPr>
        <p:spPr bwMode="auto">
          <a:xfrm>
            <a:off x="12637263" y="8813187"/>
            <a:ext cx="10624718" cy="4277518"/>
          </a:xfrm>
          <a:prstGeom prst="rect">
            <a:avLst/>
          </a:prstGeom>
          <a:noFill/>
          <a:ln w="12700">
            <a:solidFill>
              <a:schemeClr val="tx1">
                <a:alpha val="3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58518" tIns="286814" rIns="358518" bIns="286814" numCol="1" spcCol="0" rtlCol="0" fromWordArt="0" anchor="t" anchorCtr="0" forceAA="0" compatLnSpc="1">
            <a:prstTxWarp prst="textNoShape">
              <a:avLst/>
            </a:prstTxWarp>
            <a:noAutofit/>
          </a:bodyPr>
          <a:lstStyle/>
          <a:p>
            <a:pPr defTabSz="1827854" fontAlgn="base">
              <a:lnSpc>
                <a:spcPct val="90000"/>
              </a:lnSpc>
              <a:spcBef>
                <a:spcPct val="0"/>
              </a:spcBef>
              <a:spcAft>
                <a:spcPct val="0"/>
              </a:spcAft>
            </a:pPr>
            <a:endParaRPr lang="en-US" sz="2350" err="1">
              <a:solidFill>
                <a:schemeClr val="tx1"/>
              </a:solidFill>
              <a:latin typeface="Microsoft YaHei Light" panose="020B0502040204020203" pitchFamily="34" charset="-122"/>
              <a:ea typeface="Microsoft YaHei Light" panose="020B0502040204020203" pitchFamily="34" charset="-122"/>
              <a:cs typeface="Segoe UI" pitchFamily="34" charset="0"/>
            </a:endParaRPr>
          </a:p>
        </p:txBody>
      </p:sp>
      <p:graphicFrame>
        <p:nvGraphicFramePr>
          <p:cNvPr id="27" name="Chart 16">
            <a:extLst>
              <a:ext uri="{FF2B5EF4-FFF2-40B4-BE49-F238E27FC236}">
                <a16:creationId xmlns:a16="http://schemas.microsoft.com/office/drawing/2014/main" id="{B60E2D0C-F04F-449D-8A85-4CAE074514D9}"/>
              </a:ext>
            </a:extLst>
          </p:cNvPr>
          <p:cNvGraphicFramePr/>
          <p:nvPr>
            <p:extLst>
              <p:ext uri="{D42A27DB-BD31-4B8C-83A1-F6EECF244321}">
                <p14:modId xmlns:p14="http://schemas.microsoft.com/office/powerpoint/2010/main" val="1764877986"/>
              </p:ext>
            </p:extLst>
          </p:nvPr>
        </p:nvGraphicFramePr>
        <p:xfrm>
          <a:off x="18807857" y="9068020"/>
          <a:ext cx="4486454" cy="3829448"/>
        </p:xfrm>
        <a:graphic>
          <a:graphicData uri="http://schemas.openxmlformats.org/drawingml/2006/chart">
            <c:chart xmlns:c="http://schemas.openxmlformats.org/drawingml/2006/chart" xmlns:r="http://schemas.openxmlformats.org/officeDocument/2006/relationships" r:id="rId5"/>
          </a:graphicData>
        </a:graphic>
      </p:graphicFrame>
      <p:sp>
        <p:nvSpPr>
          <p:cNvPr id="28" name="Rectangle 17">
            <a:extLst>
              <a:ext uri="{FF2B5EF4-FFF2-40B4-BE49-F238E27FC236}">
                <a16:creationId xmlns:a16="http://schemas.microsoft.com/office/drawing/2014/main" id="{EE09FE37-02B3-4539-8A4E-08CAF0E37F52}"/>
              </a:ext>
            </a:extLst>
          </p:cNvPr>
          <p:cNvSpPr/>
          <p:nvPr/>
        </p:nvSpPr>
        <p:spPr>
          <a:xfrm>
            <a:off x="13702654" y="11406688"/>
            <a:ext cx="4250060" cy="830997"/>
          </a:xfrm>
          <a:prstGeom prst="rect">
            <a:avLst/>
          </a:prstGeom>
        </p:spPr>
        <p:txBody>
          <a:bodyPr wrap="square">
            <a:spAutoFit/>
          </a:bodyPr>
          <a:lstStyle/>
          <a:p>
            <a:pPr defTabSz="1828384"/>
            <a:r>
              <a:rPr lang="en-US" sz="2400" dirty="0">
                <a:solidFill>
                  <a:schemeClr val="tx1"/>
                </a:solidFill>
                <a:latin typeface="Microsoft YaHei Light" panose="020B0502040204020203" pitchFamily="34" charset="-122"/>
                <a:ea typeface="Microsoft YaHei Light" panose="020B0502040204020203" pitchFamily="34" charset="-122"/>
              </a:rPr>
              <a:t>近50%组织的</a:t>
            </a:r>
            <a:r>
              <a:rPr lang="zh-CN" altLang="en-US" sz="2400" dirty="0">
                <a:solidFill>
                  <a:schemeClr val="tx1"/>
                </a:solidFill>
                <a:latin typeface="Microsoft YaHei Light" panose="020B0502040204020203" pitchFamily="34" charset="-122"/>
                <a:ea typeface="Microsoft YaHei Light" panose="020B0502040204020203" pitchFamily="34" charset="-122"/>
              </a:rPr>
              <a:t>容器集群中包含了超过</a:t>
            </a:r>
            <a:r>
              <a:rPr lang="en-US" altLang="zh-CN" sz="2400" dirty="0">
                <a:solidFill>
                  <a:schemeClr val="tx1"/>
                </a:solidFill>
                <a:latin typeface="Microsoft YaHei Light" panose="020B0502040204020203" pitchFamily="34" charset="-122"/>
                <a:ea typeface="Microsoft YaHei Light" panose="020B0502040204020203" pitchFamily="34" charset="-122"/>
              </a:rPr>
              <a:t>1000</a:t>
            </a:r>
            <a:r>
              <a:rPr lang="zh-CN" altLang="en-US" sz="2400" dirty="0">
                <a:solidFill>
                  <a:schemeClr val="tx1"/>
                </a:solidFill>
                <a:latin typeface="Microsoft YaHei Light" panose="020B0502040204020203" pitchFamily="34" charset="-122"/>
                <a:ea typeface="Microsoft YaHei Light" panose="020B0502040204020203" pitchFamily="34" charset="-122"/>
              </a:rPr>
              <a:t>台的工作机器</a:t>
            </a:r>
            <a:endParaRPr lang="en-US" sz="2400" dirty="0">
              <a:solidFill>
                <a:schemeClr val="tx1"/>
              </a:solidFill>
              <a:latin typeface="Microsoft YaHei Light" panose="020B0502040204020203" pitchFamily="34" charset="-122"/>
              <a:ea typeface="Microsoft YaHei Light" panose="020B0502040204020203" pitchFamily="34" charset="-122"/>
            </a:endParaRPr>
          </a:p>
        </p:txBody>
      </p:sp>
      <p:sp>
        <p:nvSpPr>
          <p:cNvPr id="29" name="TextBox 18">
            <a:extLst>
              <a:ext uri="{FF2B5EF4-FFF2-40B4-BE49-F238E27FC236}">
                <a16:creationId xmlns:a16="http://schemas.microsoft.com/office/drawing/2014/main" id="{4D75F59F-CF48-4521-96B8-447D37550C5A}"/>
              </a:ext>
            </a:extLst>
          </p:cNvPr>
          <p:cNvSpPr txBox="1"/>
          <p:nvPr/>
        </p:nvSpPr>
        <p:spPr>
          <a:xfrm>
            <a:off x="13848395" y="9281505"/>
            <a:ext cx="4104318" cy="1107996"/>
          </a:xfrm>
          <a:prstGeom prst="rect">
            <a:avLst/>
          </a:prstGeom>
          <a:noFill/>
        </p:spPr>
        <p:txBody>
          <a:bodyPr wrap="square" lIns="0" tIns="0" rIns="0" bIns="0" rtlCol="0">
            <a:spAutoFit/>
          </a:bodyPr>
          <a:lstStyle/>
          <a:p>
            <a:pPr defTabSz="1828384">
              <a:spcAft>
                <a:spcPts val="1176"/>
              </a:spcAft>
            </a:pPr>
            <a:r>
              <a:rPr lang="zh-CN" altLang="en-US" sz="3600" dirty="0">
                <a:solidFill>
                  <a:schemeClr val="tx1"/>
                </a:solidFill>
                <a:latin typeface="Microsoft YaHei Light" panose="020B0502040204020203" pitchFamily="34" charset="-122"/>
                <a:ea typeface="Microsoft YaHei Light" panose="020B0502040204020203" pitchFamily="34" charset="-122"/>
                <a:cs typeface="Segoe UI Semibold" panose="020B0702040204020203" pitchFamily="34" charset="0"/>
              </a:rPr>
              <a:t>大企业正在</a:t>
            </a:r>
            <a:r>
              <a:rPr lang="en-US" altLang="zh-CN" sz="3600" dirty="0">
                <a:solidFill>
                  <a:schemeClr val="tx1"/>
                </a:solidFill>
                <a:latin typeface="Microsoft YaHei Light" panose="020B0502040204020203" pitchFamily="34" charset="-122"/>
                <a:ea typeface="Microsoft YaHei Light" panose="020B0502040204020203" pitchFamily="34" charset="-122"/>
                <a:cs typeface="Segoe UI Semibold" panose="020B0702040204020203" pitchFamily="34" charset="0"/>
              </a:rPr>
              <a:t>Leading</a:t>
            </a:r>
            <a:r>
              <a:rPr lang="zh-CN" altLang="en-US" sz="3600" dirty="0">
                <a:solidFill>
                  <a:schemeClr val="tx1"/>
                </a:solidFill>
                <a:latin typeface="Microsoft YaHei Light" panose="020B0502040204020203" pitchFamily="34" charset="-122"/>
                <a:ea typeface="Microsoft YaHei Light" panose="020B0502040204020203" pitchFamily="34" charset="-122"/>
                <a:cs typeface="Segoe UI Semibold" panose="020B0702040204020203" pitchFamily="34" charset="0"/>
              </a:rPr>
              <a:t>容器化转型。</a:t>
            </a:r>
            <a:endParaRPr lang="en-US" sz="3600" dirty="0">
              <a:solidFill>
                <a:schemeClr val="tx1"/>
              </a:solidFill>
              <a:latin typeface="Microsoft YaHei Light" panose="020B0502040204020203" pitchFamily="34" charset="-122"/>
              <a:ea typeface="Microsoft YaHei Light" panose="020B0502040204020203" pitchFamily="34" charset="-122"/>
              <a:cs typeface="Segoe UI Semibold" panose="020B0702040204020203" pitchFamily="34" charset="0"/>
            </a:endParaRPr>
          </a:p>
        </p:txBody>
      </p:sp>
      <p:sp>
        <p:nvSpPr>
          <p:cNvPr id="30" name="Rectangle 19">
            <a:extLst>
              <a:ext uri="{FF2B5EF4-FFF2-40B4-BE49-F238E27FC236}">
                <a16:creationId xmlns:a16="http://schemas.microsoft.com/office/drawing/2014/main" id="{DA39F490-44F4-4F66-AD28-D2F1912E20E0}"/>
              </a:ext>
            </a:extLst>
          </p:cNvPr>
          <p:cNvSpPr/>
          <p:nvPr/>
        </p:nvSpPr>
        <p:spPr>
          <a:xfrm>
            <a:off x="19710666" y="10206147"/>
            <a:ext cx="2987508" cy="1323439"/>
          </a:xfrm>
          <a:prstGeom prst="rect">
            <a:avLst/>
          </a:prstGeom>
        </p:spPr>
        <p:txBody>
          <a:bodyPr wrap="square">
            <a:spAutoFit/>
          </a:bodyPr>
          <a:lstStyle/>
          <a:p>
            <a:pPr defTabSz="1828384"/>
            <a:r>
              <a:rPr lang="en-US" sz="8000">
                <a:solidFill>
                  <a:schemeClr val="tx1"/>
                </a:solidFill>
                <a:latin typeface="Microsoft YaHei Light" panose="020B0502040204020203" pitchFamily="34" charset="-122"/>
                <a:ea typeface="Microsoft YaHei Light" panose="020B0502040204020203" pitchFamily="34" charset="-122"/>
              </a:rPr>
              <a:t>50</a:t>
            </a:r>
            <a:r>
              <a:rPr lang="en-US" sz="7200">
                <a:solidFill>
                  <a:schemeClr val="tx1"/>
                </a:solidFill>
                <a:latin typeface="Microsoft YaHei Light" panose="020B0502040204020203" pitchFamily="34" charset="-122"/>
                <a:ea typeface="Microsoft YaHei Light" panose="020B0502040204020203" pitchFamily="34" charset="-122"/>
              </a:rPr>
              <a:t>%</a:t>
            </a:r>
            <a:endParaRPr lang="en-US" sz="8000">
              <a:solidFill>
                <a:schemeClr val="tx1"/>
              </a:solidFill>
              <a:latin typeface="Microsoft YaHei Light" panose="020B0502040204020203" pitchFamily="34" charset="-122"/>
              <a:ea typeface="Microsoft YaHei Light" panose="020B0502040204020203" pitchFamily="34" charset="-122"/>
            </a:endParaRPr>
          </a:p>
        </p:txBody>
      </p:sp>
      <p:sp>
        <p:nvSpPr>
          <p:cNvPr id="31" name="TextBox 20">
            <a:extLst>
              <a:ext uri="{FF2B5EF4-FFF2-40B4-BE49-F238E27FC236}">
                <a16:creationId xmlns:a16="http://schemas.microsoft.com/office/drawing/2014/main" id="{A4359F69-BEE1-41BC-93F4-6A91C90A5B3D}"/>
              </a:ext>
            </a:extLst>
          </p:cNvPr>
          <p:cNvSpPr txBox="1"/>
          <p:nvPr/>
        </p:nvSpPr>
        <p:spPr>
          <a:xfrm>
            <a:off x="13848395" y="4704773"/>
            <a:ext cx="4104318" cy="1661993"/>
          </a:xfrm>
          <a:prstGeom prst="rect">
            <a:avLst/>
          </a:prstGeom>
          <a:noFill/>
        </p:spPr>
        <p:txBody>
          <a:bodyPr wrap="square" lIns="0" tIns="0" rIns="0" bIns="0" rtlCol="0">
            <a:spAutoFit/>
          </a:bodyPr>
          <a:lstStyle/>
          <a:p>
            <a:pPr defTabSz="1828384">
              <a:spcAft>
                <a:spcPts val="1176"/>
              </a:spcAft>
            </a:pPr>
            <a:r>
              <a:rPr lang="zh-CN" altLang="en-US" sz="3600" dirty="0">
                <a:solidFill>
                  <a:schemeClr val="tx1"/>
                </a:solidFill>
                <a:latin typeface="Microsoft YaHei Light" panose="020B0502040204020203" pitchFamily="34" charset="-122"/>
                <a:ea typeface="Microsoft YaHei Light" panose="020B0502040204020203" pitchFamily="34" charset="-122"/>
                <a:cs typeface="Segoe UI Semibold" panose="020B0702040204020203" pitchFamily="34" charset="0"/>
              </a:rPr>
              <a:t>超过一半以上的容器环境需要编排工具的辅助。</a:t>
            </a:r>
            <a:endParaRPr lang="en-US" sz="3600" dirty="0">
              <a:solidFill>
                <a:schemeClr val="tx1"/>
              </a:solidFill>
              <a:latin typeface="Microsoft YaHei Light" panose="020B0502040204020203" pitchFamily="34" charset="-122"/>
              <a:ea typeface="Microsoft YaHei Light" panose="020B0502040204020203" pitchFamily="34" charset="-122"/>
              <a:cs typeface="Segoe UI Semibold" panose="020B0702040204020203" pitchFamily="34" charset="0"/>
            </a:endParaRPr>
          </a:p>
        </p:txBody>
      </p:sp>
      <p:graphicFrame>
        <p:nvGraphicFramePr>
          <p:cNvPr id="32" name="Chart 21">
            <a:extLst>
              <a:ext uri="{FF2B5EF4-FFF2-40B4-BE49-F238E27FC236}">
                <a16:creationId xmlns:a16="http://schemas.microsoft.com/office/drawing/2014/main" id="{1E97A7EE-29E6-4627-9975-1661476E6D13}"/>
              </a:ext>
            </a:extLst>
          </p:cNvPr>
          <p:cNvGraphicFramePr/>
          <p:nvPr>
            <p:extLst>
              <p:ext uri="{D42A27DB-BD31-4B8C-83A1-F6EECF244321}">
                <p14:modId xmlns:p14="http://schemas.microsoft.com/office/powerpoint/2010/main" val="1808905619"/>
              </p:ext>
            </p:extLst>
          </p:nvPr>
        </p:nvGraphicFramePr>
        <p:xfrm>
          <a:off x="18703959" y="4518258"/>
          <a:ext cx="4486454" cy="3829448"/>
        </p:xfrm>
        <a:graphic>
          <a:graphicData uri="http://schemas.openxmlformats.org/drawingml/2006/chart">
            <c:chart xmlns:c="http://schemas.openxmlformats.org/drawingml/2006/chart" xmlns:r="http://schemas.openxmlformats.org/officeDocument/2006/relationships" r:id="rId6"/>
          </a:graphicData>
        </a:graphic>
      </p:graphicFrame>
      <p:sp>
        <p:nvSpPr>
          <p:cNvPr id="33" name="Rectangle 22">
            <a:extLst>
              <a:ext uri="{FF2B5EF4-FFF2-40B4-BE49-F238E27FC236}">
                <a16:creationId xmlns:a16="http://schemas.microsoft.com/office/drawing/2014/main" id="{5E4DBB90-802B-490D-BF7D-13B03C5B7DDB}"/>
              </a:ext>
            </a:extLst>
          </p:cNvPr>
          <p:cNvSpPr/>
          <p:nvPr/>
        </p:nvSpPr>
        <p:spPr>
          <a:xfrm>
            <a:off x="19670846" y="5703153"/>
            <a:ext cx="2987508" cy="1323439"/>
          </a:xfrm>
          <a:prstGeom prst="rect">
            <a:avLst/>
          </a:prstGeom>
        </p:spPr>
        <p:txBody>
          <a:bodyPr wrap="square">
            <a:spAutoFit/>
          </a:bodyPr>
          <a:lstStyle/>
          <a:p>
            <a:pPr defTabSz="1828384"/>
            <a:r>
              <a:rPr lang="en-US" sz="8000">
                <a:solidFill>
                  <a:schemeClr val="tx1"/>
                </a:solidFill>
                <a:latin typeface="Microsoft YaHei Light" panose="020B0502040204020203" pitchFamily="34" charset="-122"/>
                <a:ea typeface="Microsoft YaHei Light" panose="020B0502040204020203" pitchFamily="34" charset="-122"/>
              </a:rPr>
              <a:t>77</a:t>
            </a:r>
            <a:r>
              <a:rPr lang="en-US" sz="7200">
                <a:solidFill>
                  <a:schemeClr val="tx1"/>
                </a:solidFill>
                <a:latin typeface="Microsoft YaHei Light" panose="020B0502040204020203" pitchFamily="34" charset="-122"/>
                <a:ea typeface="Microsoft YaHei Light" panose="020B0502040204020203" pitchFamily="34" charset="-122"/>
              </a:rPr>
              <a:t>%</a:t>
            </a:r>
            <a:endParaRPr lang="en-US" sz="8000">
              <a:solidFill>
                <a:schemeClr val="tx1"/>
              </a:solidFill>
              <a:latin typeface="Microsoft YaHei Light" panose="020B0502040204020203" pitchFamily="34" charset="-122"/>
              <a:ea typeface="Microsoft YaHei Light" panose="020B0502040204020203" pitchFamily="34" charset="-122"/>
            </a:endParaRPr>
          </a:p>
        </p:txBody>
      </p:sp>
      <p:sp>
        <p:nvSpPr>
          <p:cNvPr id="34" name="Rectangle 23">
            <a:extLst>
              <a:ext uri="{FF2B5EF4-FFF2-40B4-BE49-F238E27FC236}">
                <a16:creationId xmlns:a16="http://schemas.microsoft.com/office/drawing/2014/main" id="{068B8A94-E65F-4C5F-8713-F7080AAC20D9}"/>
              </a:ext>
            </a:extLst>
          </p:cNvPr>
          <p:cNvSpPr/>
          <p:nvPr/>
        </p:nvSpPr>
        <p:spPr>
          <a:xfrm>
            <a:off x="13702655" y="6882361"/>
            <a:ext cx="4704874" cy="830997"/>
          </a:xfrm>
          <a:prstGeom prst="rect">
            <a:avLst/>
          </a:prstGeom>
        </p:spPr>
        <p:txBody>
          <a:bodyPr wrap="square">
            <a:spAutoFit/>
          </a:bodyPr>
          <a:lstStyle/>
          <a:p>
            <a:pPr defTabSz="1828384"/>
            <a:r>
              <a:rPr lang="en-US" sz="2400" b="1" dirty="0">
                <a:solidFill>
                  <a:schemeClr val="tx1"/>
                </a:solidFill>
                <a:latin typeface="Microsoft YaHei Light" panose="020B0502040204020203" pitchFamily="34" charset="-122"/>
                <a:ea typeface="Microsoft YaHei Light" panose="020B0502040204020203" pitchFamily="34" charset="-122"/>
              </a:rPr>
              <a:t>77%</a:t>
            </a:r>
            <a:r>
              <a:rPr lang="en-US" sz="2400" baseline="30000" dirty="0">
                <a:solidFill>
                  <a:schemeClr val="tx1"/>
                </a:solidFill>
                <a:latin typeface="Microsoft YaHei Light" panose="020B0502040204020203" pitchFamily="34" charset="-122"/>
                <a:ea typeface="Microsoft YaHei Light" panose="020B0502040204020203" pitchFamily="34" charset="-122"/>
                <a:cs typeface="Segoe UI Semibold" panose="020B0702040204020203" pitchFamily="34" charset="0"/>
              </a:rPr>
              <a:t> </a:t>
            </a:r>
            <a:r>
              <a:rPr lang="en-US" sz="2400" dirty="0" err="1">
                <a:solidFill>
                  <a:schemeClr val="tx1"/>
                </a:solidFill>
                <a:latin typeface="Microsoft YaHei Light" panose="020B0502040204020203" pitchFamily="34" charset="-122"/>
                <a:ea typeface="Microsoft YaHei Light" panose="020B0502040204020203" pitchFamily="34" charset="-122"/>
              </a:rPr>
              <a:t>公司</a:t>
            </a:r>
            <a:r>
              <a:rPr lang="zh-CN" altLang="en-US" sz="2400" dirty="0">
                <a:solidFill>
                  <a:schemeClr val="tx1"/>
                </a:solidFill>
                <a:latin typeface="Microsoft YaHei Light" panose="020B0502040204020203" pitchFamily="34" charset="-122"/>
                <a:ea typeface="Microsoft YaHei Light" panose="020B0502040204020203" pitchFamily="34" charset="-122"/>
              </a:rPr>
              <a:t>的编排工具会选择</a:t>
            </a:r>
            <a:r>
              <a:rPr lang="en-US" altLang="zh-CN" sz="2400" dirty="0">
                <a:solidFill>
                  <a:schemeClr val="tx1"/>
                </a:solidFill>
                <a:latin typeface="Microsoft YaHei Light" panose="020B0502040204020203" pitchFamily="34" charset="-122"/>
                <a:ea typeface="Microsoft YaHei Light" panose="020B0502040204020203" pitchFamily="34" charset="-122"/>
              </a:rPr>
              <a:t>Kubernetes</a:t>
            </a:r>
            <a:endParaRPr lang="en-US" sz="2400" dirty="0">
              <a:solidFill>
                <a:schemeClr val="tx1"/>
              </a:solidFill>
              <a:latin typeface="Microsoft YaHei Light" panose="020B0502040204020203" pitchFamily="34" charset="-122"/>
              <a:ea typeface="Microsoft YaHei Light" panose="020B0502040204020203" pitchFamily="34" charset="-122"/>
            </a:endParaRPr>
          </a:p>
        </p:txBody>
      </p:sp>
      <p:sp>
        <p:nvSpPr>
          <p:cNvPr id="35" name="Rectangle 24">
            <a:extLst>
              <a:ext uri="{FF2B5EF4-FFF2-40B4-BE49-F238E27FC236}">
                <a16:creationId xmlns:a16="http://schemas.microsoft.com/office/drawing/2014/main" id="{E4A124E7-E3A9-4D2C-859D-6AF606EF112B}"/>
              </a:ext>
            </a:extLst>
          </p:cNvPr>
          <p:cNvSpPr/>
          <p:nvPr/>
        </p:nvSpPr>
        <p:spPr bwMode="auto">
          <a:xfrm>
            <a:off x="1063869" y="4095332"/>
            <a:ext cx="10292658" cy="4250052"/>
          </a:xfrm>
          <a:prstGeom prst="rect">
            <a:avLst/>
          </a:prstGeom>
          <a:noFill/>
          <a:ln w="12700">
            <a:solidFill>
              <a:schemeClr val="tx1">
                <a:alpha val="3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58518" tIns="286814" rIns="358518" bIns="286814" numCol="1" spcCol="0" rtlCol="0" fromWordArt="0" anchor="t" anchorCtr="0" forceAA="0" compatLnSpc="1">
            <a:prstTxWarp prst="textNoShape">
              <a:avLst/>
            </a:prstTxWarp>
            <a:noAutofit/>
          </a:bodyPr>
          <a:lstStyle/>
          <a:p>
            <a:pPr defTabSz="1827854" fontAlgn="base">
              <a:lnSpc>
                <a:spcPct val="90000"/>
              </a:lnSpc>
              <a:spcBef>
                <a:spcPct val="0"/>
              </a:spcBef>
              <a:spcAft>
                <a:spcPct val="0"/>
              </a:spcAft>
            </a:pPr>
            <a:endParaRPr lang="en-US" sz="2350" err="1">
              <a:solidFill>
                <a:schemeClr val="tx1"/>
              </a:solidFill>
              <a:latin typeface="Microsoft YaHei Light" panose="020B0502040204020203" pitchFamily="34" charset="-122"/>
              <a:ea typeface="Microsoft YaHei Light" panose="020B0502040204020203" pitchFamily="34" charset="-122"/>
              <a:cs typeface="Segoe UI" pitchFamily="34" charset="0"/>
            </a:endParaRPr>
          </a:p>
        </p:txBody>
      </p:sp>
      <p:pic>
        <p:nvPicPr>
          <p:cNvPr id="36" name="Picture 26">
            <a:extLst>
              <a:ext uri="{FF2B5EF4-FFF2-40B4-BE49-F238E27FC236}">
                <a16:creationId xmlns:a16="http://schemas.microsoft.com/office/drawing/2014/main" id="{4DA0BEC8-3536-4290-83F0-B9921C69837D}"/>
              </a:ext>
            </a:extLst>
          </p:cNvPr>
          <p:cNvPicPr>
            <a:picLocks noChangeAspect="1"/>
          </p:cNvPicPr>
          <p:nvPr/>
        </p:nvPicPr>
        <p:blipFill rotWithShape="1">
          <a:blip r:embed="rId7" cstate="hq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8059741" y="7143342"/>
            <a:ext cx="2299658" cy="780844"/>
          </a:xfrm>
          <a:prstGeom prst="rect">
            <a:avLst/>
          </a:prstGeom>
        </p:spPr>
      </p:pic>
      <p:sp>
        <p:nvSpPr>
          <p:cNvPr id="37" name="Arrow: Down 41">
            <a:extLst>
              <a:ext uri="{FF2B5EF4-FFF2-40B4-BE49-F238E27FC236}">
                <a16:creationId xmlns:a16="http://schemas.microsoft.com/office/drawing/2014/main" id="{DEFF640C-9D74-4557-BCD9-01D8F317720F}"/>
              </a:ext>
            </a:extLst>
          </p:cNvPr>
          <p:cNvSpPr/>
          <p:nvPr/>
        </p:nvSpPr>
        <p:spPr bwMode="auto">
          <a:xfrm rot="10800000">
            <a:off x="8578532" y="9783381"/>
            <a:ext cx="827600" cy="985022"/>
          </a:xfrm>
          <a:prstGeom prst="downArrow">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08" tIns="292568" rIns="365708" bIns="292568" numCol="1" spcCol="0" rtlCol="0" fromWordArt="0" anchor="t" anchorCtr="0" forceAA="0" compatLnSpc="1">
            <a:prstTxWarp prst="textNoShape">
              <a:avLst/>
            </a:prstTxWarp>
            <a:noAutofit/>
          </a:bodyPr>
          <a:lstStyle/>
          <a:p>
            <a:pPr defTabSz="1864586" fontAlgn="base">
              <a:lnSpc>
                <a:spcPct val="90000"/>
              </a:lnSpc>
              <a:spcBef>
                <a:spcPct val="0"/>
              </a:spcBef>
              <a:spcAft>
                <a:spcPct val="0"/>
              </a:spcAft>
            </a:pPr>
            <a:endParaRPr lang="en-US" sz="4800" err="1">
              <a:solidFill>
                <a:schemeClr val="tx1"/>
              </a:solidFill>
              <a:latin typeface="Microsoft YaHei Light" panose="020B0502040204020203" pitchFamily="34" charset="-122"/>
              <a:ea typeface="Microsoft YaHei Light" panose="020B0502040204020203" pitchFamily="34" charset="-122"/>
              <a:cs typeface="Segoe UI" pitchFamily="34" charset="0"/>
            </a:endParaRPr>
          </a:p>
        </p:txBody>
      </p:sp>
      <p:sp>
        <p:nvSpPr>
          <p:cNvPr id="38" name="Rectangle 31">
            <a:extLst>
              <a:ext uri="{FF2B5EF4-FFF2-40B4-BE49-F238E27FC236}">
                <a16:creationId xmlns:a16="http://schemas.microsoft.com/office/drawing/2014/main" id="{E0617151-D186-41E6-BCCB-1AF2BBC989B9}"/>
              </a:ext>
            </a:extLst>
          </p:cNvPr>
          <p:cNvSpPr/>
          <p:nvPr/>
        </p:nvSpPr>
        <p:spPr>
          <a:xfrm>
            <a:off x="1647631" y="4518257"/>
            <a:ext cx="8938502" cy="1754326"/>
          </a:xfrm>
          <a:prstGeom prst="rect">
            <a:avLst/>
          </a:prstGeom>
        </p:spPr>
        <p:txBody>
          <a:bodyPr wrap="square">
            <a:spAutoFit/>
          </a:bodyPr>
          <a:lstStyle/>
          <a:p>
            <a:pPr defTabSz="1828450">
              <a:spcAft>
                <a:spcPts val="4800"/>
              </a:spcAft>
              <a:defRPr/>
            </a:pPr>
            <a:r>
              <a:rPr lang="en-US" sz="3600" dirty="0">
                <a:solidFill>
                  <a:schemeClr val="tx1"/>
                </a:solidFill>
                <a:latin typeface="Microsoft YaHei Light" panose="020B0502040204020203" pitchFamily="34" charset="-122"/>
                <a:ea typeface="Microsoft YaHei Light" panose="020B0502040204020203" pitchFamily="34" charset="-122"/>
                <a:cs typeface="Segoe UI Semibold" panose="020B0702040204020203" pitchFamily="34" charset="0"/>
              </a:rPr>
              <a:t>“By 2020, more than </a:t>
            </a:r>
            <a:r>
              <a:rPr lang="en-US" sz="3600" b="1" dirty="0">
                <a:solidFill>
                  <a:schemeClr val="tx1"/>
                </a:solidFill>
                <a:latin typeface="Microsoft YaHei Light" panose="020B0502040204020203" pitchFamily="34" charset="-122"/>
                <a:ea typeface="Microsoft YaHei Light" panose="020B0502040204020203" pitchFamily="34" charset="-122"/>
                <a:cs typeface="Segoe UI Semibold" panose="020B0702040204020203" pitchFamily="34" charset="0"/>
              </a:rPr>
              <a:t>50%</a:t>
            </a:r>
            <a:r>
              <a:rPr lang="en-US" sz="3600" dirty="0">
                <a:solidFill>
                  <a:schemeClr val="tx1"/>
                </a:solidFill>
                <a:latin typeface="Microsoft YaHei Light" panose="020B0502040204020203" pitchFamily="34" charset="-122"/>
                <a:ea typeface="Microsoft YaHei Light" panose="020B0502040204020203" pitchFamily="34" charset="-122"/>
                <a:cs typeface="Segoe UI Semibold" panose="020B0702040204020203" pitchFamily="34" charset="0"/>
              </a:rPr>
              <a:t> of enterprises will run </a:t>
            </a:r>
            <a:r>
              <a:rPr lang="en-US" sz="3600" b="1" dirty="0">
                <a:solidFill>
                  <a:schemeClr val="tx1"/>
                </a:solidFill>
                <a:latin typeface="Microsoft YaHei Light" panose="020B0502040204020203" pitchFamily="34" charset="-122"/>
                <a:ea typeface="Microsoft YaHei Light" panose="020B0502040204020203" pitchFamily="34" charset="-122"/>
                <a:cs typeface="Segoe UI Semibold" panose="020B0702040204020203" pitchFamily="34" charset="0"/>
              </a:rPr>
              <a:t>mission-critical, containerized cloud-native applications </a:t>
            </a:r>
            <a:r>
              <a:rPr lang="en-US" sz="3600" dirty="0">
                <a:solidFill>
                  <a:schemeClr val="tx1"/>
                </a:solidFill>
                <a:latin typeface="Microsoft YaHei Light" panose="020B0502040204020203" pitchFamily="34" charset="-122"/>
                <a:ea typeface="Microsoft YaHei Light" panose="020B0502040204020203" pitchFamily="34" charset="-122"/>
                <a:cs typeface="Segoe UI Semibold" panose="020B0702040204020203" pitchFamily="34" charset="0"/>
              </a:rPr>
              <a:t>in production.”</a:t>
            </a:r>
          </a:p>
        </p:txBody>
      </p:sp>
      <p:sp>
        <p:nvSpPr>
          <p:cNvPr id="39" name="Shape 52">
            <a:extLst>
              <a:ext uri="{FF2B5EF4-FFF2-40B4-BE49-F238E27FC236}">
                <a16:creationId xmlns:a16="http://schemas.microsoft.com/office/drawing/2014/main" id="{3FBBADB4-2607-4823-B7CE-3125B20B3984}"/>
              </a:ext>
            </a:extLst>
          </p:cNvPr>
          <p:cNvSpPr/>
          <p:nvPr/>
        </p:nvSpPr>
        <p:spPr>
          <a:xfrm>
            <a:off x="1169902" y="1097015"/>
            <a:ext cx="8236230" cy="759822"/>
          </a:xfrm>
          <a:prstGeom prst="rect">
            <a:avLst/>
          </a:prstGeom>
          <a:ln w="12700">
            <a:miter lim="400000"/>
          </a:ln>
        </p:spPr>
        <p:txBody>
          <a:bodyPr wrap="square" lIns="71437" tIns="71437" rIns="71437" bIns="71437" anchor="ctr">
            <a:spAutoFit/>
          </a:bodyPr>
          <a:lstStyle>
            <a:lvl1pPr defTabSz="584200">
              <a:defRPr sz="56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pPr lvl="0">
              <a:defRPr sz="1800">
                <a:solidFill>
                  <a:srgbClr val="000000"/>
                </a:solidFill>
              </a:defRPr>
            </a:pPr>
            <a:r>
              <a:rPr lang="zh-CN" altLang="en-US" sz="4000" dirty="0">
                <a:solidFill>
                  <a:schemeClr val="tx1"/>
                </a:solidFill>
              </a:rPr>
              <a:t>基于</a:t>
            </a:r>
            <a:r>
              <a:rPr lang="en-US" altLang="zh-CN" sz="4000" dirty="0">
                <a:solidFill>
                  <a:schemeClr val="tx1"/>
                </a:solidFill>
              </a:rPr>
              <a:t>K8s</a:t>
            </a:r>
            <a:r>
              <a:rPr lang="zh-CN" altLang="en-US" sz="4000" dirty="0">
                <a:solidFill>
                  <a:schemeClr val="tx1"/>
                </a:solidFill>
              </a:rPr>
              <a:t>搭建技术中台</a:t>
            </a:r>
          </a:p>
        </p:txBody>
      </p:sp>
    </p:spTree>
    <p:extLst>
      <p:ext uri="{BB962C8B-B14F-4D97-AF65-F5344CB8AC3E}">
        <p14:creationId xmlns:p14="http://schemas.microsoft.com/office/powerpoint/2010/main" val="1713523318"/>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7BC681EA-93AB-4F79-9D4C-153EEB226DC9}"/>
              </a:ext>
            </a:extLst>
          </p:cNvPr>
          <p:cNvSpPr/>
          <p:nvPr/>
        </p:nvSpPr>
        <p:spPr>
          <a:xfrm>
            <a:off x="6809744" y="3661563"/>
            <a:ext cx="12407639" cy="830997"/>
          </a:xfrm>
          <a:prstGeom prst="rect">
            <a:avLst/>
          </a:prstGeom>
        </p:spPr>
        <p:txBody>
          <a:bodyPr wrap="square">
            <a:spAutoFit/>
          </a:bodyPr>
          <a:lstStyle/>
          <a:p>
            <a:r>
              <a:rPr lang="zh-CN" altLang="en-US" sz="4800" dirty="0">
                <a:solidFill>
                  <a:srgbClr val="FF0000"/>
                </a:solidFill>
                <a:latin typeface="Microsoft YaHei Light" panose="020B0502040204020203" pitchFamily="34" charset="-122"/>
                <a:ea typeface="Microsoft YaHei Light" panose="020B0502040204020203" pitchFamily="34" charset="-122"/>
                <a:cs typeface="Segoe UI Semibold" panose="020B0702040204020203" pitchFamily="34" charset="0"/>
              </a:rPr>
              <a:t>开发人员</a:t>
            </a:r>
            <a:r>
              <a:rPr lang="zh-CN" altLang="en-US" sz="4800" dirty="0">
                <a:solidFill>
                  <a:schemeClr val="tx1"/>
                </a:solidFill>
                <a:latin typeface="Microsoft YaHei Light" panose="020B0502040204020203" pitchFamily="34" charset="-122"/>
                <a:ea typeface="Microsoft YaHei Light" panose="020B0502040204020203" pitchFamily="34" charset="-122"/>
              </a:rPr>
              <a:t>的心声</a:t>
            </a:r>
            <a:endParaRPr lang="zh-CN" altLang="en-US" sz="4800" dirty="0">
              <a:latin typeface="Microsoft YaHei Light" panose="020B0502040204020203" pitchFamily="34" charset="-122"/>
              <a:ea typeface="Microsoft YaHei Light" panose="020B0502040204020203" pitchFamily="34" charset="-122"/>
            </a:endParaRPr>
          </a:p>
        </p:txBody>
      </p:sp>
      <p:grpSp>
        <p:nvGrpSpPr>
          <p:cNvPr id="3" name="Group 2">
            <a:extLst>
              <a:ext uri="{FF2B5EF4-FFF2-40B4-BE49-F238E27FC236}">
                <a16:creationId xmlns:a16="http://schemas.microsoft.com/office/drawing/2014/main" id="{85003DCA-31A8-4002-841E-357CC2B5BD35}"/>
              </a:ext>
            </a:extLst>
          </p:cNvPr>
          <p:cNvGrpSpPr/>
          <p:nvPr/>
        </p:nvGrpSpPr>
        <p:grpSpPr>
          <a:xfrm>
            <a:off x="1660072" y="8661419"/>
            <a:ext cx="21823470" cy="2425974"/>
            <a:chOff x="751014" y="3975245"/>
            <a:chExt cx="11130538" cy="1237311"/>
          </a:xfrm>
        </p:grpSpPr>
        <p:sp>
          <p:nvSpPr>
            <p:cNvPr id="4" name="TextBox 9">
              <a:extLst>
                <a:ext uri="{FF2B5EF4-FFF2-40B4-BE49-F238E27FC236}">
                  <a16:creationId xmlns:a16="http://schemas.microsoft.com/office/drawing/2014/main" id="{CB178F7B-BD44-4B8C-9D64-FF70536E02F9}"/>
                </a:ext>
              </a:extLst>
            </p:cNvPr>
            <p:cNvSpPr txBox="1"/>
            <p:nvPr/>
          </p:nvSpPr>
          <p:spPr>
            <a:xfrm>
              <a:off x="751014" y="3975245"/>
              <a:ext cx="3230436" cy="1237311"/>
            </a:xfrm>
            <a:prstGeom prst="rect">
              <a:avLst/>
            </a:prstGeom>
            <a:noFill/>
          </p:spPr>
          <p:txBody>
            <a:bodyPr wrap="square" lIns="286856" tIns="286856" rIns="286856" bIns="286856" rtlCol="0">
              <a:spAutoFit/>
            </a:bodyPr>
            <a:lstStyle/>
            <a:p>
              <a:pPr defTabSz="1828734" hangingPunct="1">
                <a:spcAft>
                  <a:spcPts val="4706"/>
                </a:spcAft>
                <a:defRPr/>
              </a:pPr>
              <a:r>
                <a:rPr lang="zh-CN" altLang="en-US" sz="4000" dirty="0">
                  <a:solidFill>
                    <a:schemeClr val="tx1"/>
                  </a:solidFill>
                  <a:latin typeface="Microsoft YaHei Light" panose="020B0502040204020203" pitchFamily="34" charset="-122"/>
                  <a:ea typeface="Microsoft YaHei Light" panose="020B0502040204020203" pitchFamily="34" charset="-122"/>
                  <a:cs typeface="Segoe UI Semibold" panose="020B0702040204020203" pitchFamily="34" charset="0"/>
                </a:rPr>
                <a:t>我需要快速的创建应用，但不需要担心</a:t>
              </a:r>
              <a:r>
                <a:rPr lang="en-US" altLang="zh-CN" sz="4000" dirty="0">
                  <a:solidFill>
                    <a:schemeClr val="tx1"/>
                  </a:solidFill>
                  <a:latin typeface="Microsoft YaHei Light" panose="020B0502040204020203" pitchFamily="34" charset="-122"/>
                  <a:ea typeface="Microsoft YaHei Light" panose="020B0502040204020203" pitchFamily="34" charset="-122"/>
                  <a:cs typeface="Segoe UI Semibold" panose="020B0702040204020203" pitchFamily="34" charset="0"/>
                </a:rPr>
                <a:t>IT</a:t>
              </a:r>
              <a:r>
                <a:rPr lang="zh-CN" altLang="en-US" sz="4000" dirty="0">
                  <a:solidFill>
                    <a:schemeClr val="tx1"/>
                  </a:solidFill>
                  <a:latin typeface="Microsoft YaHei Light" panose="020B0502040204020203" pitchFamily="34" charset="-122"/>
                  <a:ea typeface="Microsoft YaHei Light" panose="020B0502040204020203" pitchFamily="34" charset="-122"/>
                  <a:cs typeface="Segoe UI Semibold" panose="020B0702040204020203" pitchFamily="34" charset="0"/>
                </a:rPr>
                <a:t>基础设施的限制</a:t>
              </a:r>
              <a:endParaRPr lang="en-US" sz="4000" kern="1200" dirty="0">
                <a:solidFill>
                  <a:schemeClr val="tx1"/>
                </a:solidFill>
                <a:latin typeface="Microsoft YaHei Light" panose="020B0502040204020203" pitchFamily="34" charset="-122"/>
                <a:ea typeface="Microsoft YaHei Light" panose="020B0502040204020203" pitchFamily="34" charset="-122"/>
                <a:cs typeface="Segoe UI Semibold" panose="020B0702040204020203" pitchFamily="34" charset="0"/>
              </a:endParaRPr>
            </a:p>
          </p:txBody>
        </p:sp>
        <p:sp>
          <p:nvSpPr>
            <p:cNvPr id="5" name="TextBox 17">
              <a:extLst>
                <a:ext uri="{FF2B5EF4-FFF2-40B4-BE49-F238E27FC236}">
                  <a16:creationId xmlns:a16="http://schemas.microsoft.com/office/drawing/2014/main" id="{9174538D-E09C-481E-982D-4949CF7A7644}"/>
                </a:ext>
              </a:extLst>
            </p:cNvPr>
            <p:cNvSpPr txBox="1"/>
            <p:nvPr/>
          </p:nvSpPr>
          <p:spPr>
            <a:xfrm>
              <a:off x="4406928" y="3975245"/>
              <a:ext cx="3622618" cy="1237311"/>
            </a:xfrm>
            <a:prstGeom prst="rect">
              <a:avLst/>
            </a:prstGeom>
            <a:noFill/>
          </p:spPr>
          <p:txBody>
            <a:bodyPr wrap="square" lIns="286856" tIns="286856" rIns="286856" bIns="286856" rtlCol="0">
              <a:spAutoFit/>
            </a:bodyPr>
            <a:lstStyle/>
            <a:p>
              <a:pPr defTabSz="1828734" hangingPunct="1">
                <a:spcAft>
                  <a:spcPts val="4706"/>
                </a:spcAft>
                <a:defRPr/>
              </a:pPr>
              <a:r>
                <a:rPr lang="zh-CN" altLang="en-US" sz="4000" dirty="0">
                  <a:solidFill>
                    <a:schemeClr val="tx1"/>
                  </a:solidFill>
                  <a:latin typeface="Microsoft YaHei Light" panose="020B0502040204020203" pitchFamily="34" charset="-122"/>
                  <a:ea typeface="Microsoft YaHei Light" panose="020B0502040204020203" pitchFamily="34" charset="-122"/>
                  <a:cs typeface="Segoe UI Semibold" panose="020B0702040204020203" pitchFamily="34" charset="0"/>
                </a:rPr>
                <a:t>新开发的应用在我机器上跑的没有问题，但生产环境中就不工作了</a:t>
              </a:r>
              <a:endParaRPr lang="en-US" sz="4000" kern="1200" dirty="0">
                <a:solidFill>
                  <a:schemeClr val="tx1"/>
                </a:solidFill>
                <a:latin typeface="Microsoft YaHei Light" panose="020B0502040204020203" pitchFamily="34" charset="-122"/>
                <a:ea typeface="Microsoft YaHei Light" panose="020B0502040204020203" pitchFamily="34" charset="-122"/>
                <a:cs typeface="Segoe UI Semibold" panose="020B0702040204020203" pitchFamily="34" charset="0"/>
              </a:endParaRPr>
            </a:p>
          </p:txBody>
        </p:sp>
        <p:sp>
          <p:nvSpPr>
            <p:cNvPr id="6" name="TextBox 19">
              <a:extLst>
                <a:ext uri="{FF2B5EF4-FFF2-40B4-BE49-F238E27FC236}">
                  <a16:creationId xmlns:a16="http://schemas.microsoft.com/office/drawing/2014/main" id="{E6546ED8-6BB5-4BC9-A253-B727A0FA9D5D}"/>
                </a:ext>
              </a:extLst>
            </p:cNvPr>
            <p:cNvSpPr txBox="1"/>
            <p:nvPr/>
          </p:nvSpPr>
          <p:spPr>
            <a:xfrm>
              <a:off x="8258934" y="3975245"/>
              <a:ext cx="3622618" cy="923363"/>
            </a:xfrm>
            <a:prstGeom prst="rect">
              <a:avLst/>
            </a:prstGeom>
            <a:noFill/>
          </p:spPr>
          <p:txBody>
            <a:bodyPr wrap="square" lIns="286856" tIns="286856" rIns="286856" bIns="286856" rtlCol="0">
              <a:spAutoFit/>
            </a:bodyPr>
            <a:lstStyle/>
            <a:p>
              <a:pPr defTabSz="1828734" hangingPunct="1">
                <a:spcAft>
                  <a:spcPts val="4706"/>
                </a:spcAft>
                <a:defRPr/>
              </a:pPr>
              <a:r>
                <a:rPr lang="zh-CN" altLang="en-US" sz="4000" dirty="0">
                  <a:solidFill>
                    <a:schemeClr val="tx1"/>
                  </a:solidFill>
                  <a:latin typeface="Microsoft YaHei Light" panose="020B0502040204020203" pitchFamily="34" charset="-122"/>
                  <a:ea typeface="Microsoft YaHei Light" panose="020B0502040204020203" pitchFamily="34" charset="-122"/>
                  <a:cs typeface="Segoe UI Semibold" panose="020B0702040204020203" pitchFamily="34" charset="0"/>
                </a:rPr>
                <a:t>我的产品化开发跟发散性想法验证总是受限于</a:t>
              </a:r>
              <a:r>
                <a:rPr lang="en-US" altLang="zh-CN" sz="4000" dirty="0">
                  <a:solidFill>
                    <a:schemeClr val="tx1"/>
                  </a:solidFill>
                  <a:latin typeface="Microsoft YaHei Light" panose="020B0502040204020203" pitchFamily="34" charset="-122"/>
                  <a:ea typeface="Microsoft YaHei Light" panose="020B0502040204020203" pitchFamily="34" charset="-122"/>
                  <a:cs typeface="Segoe UI Semibold" panose="020B0702040204020203" pitchFamily="34" charset="0"/>
                </a:rPr>
                <a:t>IT</a:t>
              </a:r>
              <a:endParaRPr lang="en-US" sz="4000" kern="1200" dirty="0">
                <a:solidFill>
                  <a:schemeClr val="tx1"/>
                </a:solidFill>
                <a:latin typeface="Microsoft YaHei Light" panose="020B0502040204020203" pitchFamily="34" charset="-122"/>
                <a:ea typeface="Microsoft YaHei Light" panose="020B0502040204020203" pitchFamily="34" charset="-122"/>
                <a:cs typeface="Segoe UI Semibold" panose="020B0702040204020203" pitchFamily="34" charset="0"/>
              </a:endParaRPr>
            </a:p>
          </p:txBody>
        </p:sp>
      </p:grpSp>
      <p:grpSp>
        <p:nvGrpSpPr>
          <p:cNvPr id="7" name="Group 32">
            <a:extLst>
              <a:ext uri="{FF2B5EF4-FFF2-40B4-BE49-F238E27FC236}">
                <a16:creationId xmlns:a16="http://schemas.microsoft.com/office/drawing/2014/main" id="{6E96FA19-BB55-4829-90E8-0EC3481B7F57}"/>
              </a:ext>
            </a:extLst>
          </p:cNvPr>
          <p:cNvGrpSpPr/>
          <p:nvPr/>
        </p:nvGrpSpPr>
        <p:grpSpPr>
          <a:xfrm>
            <a:off x="3747100" y="6011882"/>
            <a:ext cx="2159810" cy="1744772"/>
            <a:chOff x="-1338263" y="-414337"/>
            <a:chExt cx="850900" cy="687388"/>
          </a:xfrm>
        </p:grpSpPr>
        <p:sp>
          <p:nvSpPr>
            <p:cNvPr id="8" name="Freeform 5">
              <a:extLst>
                <a:ext uri="{FF2B5EF4-FFF2-40B4-BE49-F238E27FC236}">
                  <a16:creationId xmlns:a16="http://schemas.microsoft.com/office/drawing/2014/main" id="{202D1035-32A2-4F05-A172-732DA22532E1}"/>
                </a:ext>
              </a:extLst>
            </p:cNvPr>
            <p:cNvSpPr>
              <a:spLocks/>
            </p:cNvSpPr>
            <p:nvPr/>
          </p:nvSpPr>
          <p:spPr bwMode="auto">
            <a:xfrm>
              <a:off x="-1338263" y="-414337"/>
              <a:ext cx="850900" cy="687388"/>
            </a:xfrm>
            <a:custGeom>
              <a:avLst/>
              <a:gdLst>
                <a:gd name="T0" fmla="*/ 298 w 301"/>
                <a:gd name="T1" fmla="*/ 243 h 243"/>
                <a:gd name="T2" fmla="*/ 2 w 301"/>
                <a:gd name="T3" fmla="*/ 243 h 243"/>
                <a:gd name="T4" fmla="*/ 0 w 301"/>
                <a:gd name="T5" fmla="*/ 240 h 243"/>
                <a:gd name="T6" fmla="*/ 0 w 301"/>
                <a:gd name="T7" fmla="*/ 3 h 243"/>
                <a:gd name="T8" fmla="*/ 2 w 301"/>
                <a:gd name="T9" fmla="*/ 0 h 243"/>
                <a:gd name="T10" fmla="*/ 298 w 301"/>
                <a:gd name="T11" fmla="*/ 0 h 243"/>
                <a:gd name="T12" fmla="*/ 301 w 301"/>
                <a:gd name="T13" fmla="*/ 3 h 243"/>
                <a:gd name="T14" fmla="*/ 301 w 301"/>
                <a:gd name="T15" fmla="*/ 240 h 243"/>
                <a:gd name="T16" fmla="*/ 298 w 301"/>
                <a:gd name="T17" fmla="*/ 243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1" h="243">
                  <a:moveTo>
                    <a:pt x="298" y="243"/>
                  </a:moveTo>
                  <a:cubicBezTo>
                    <a:pt x="2" y="243"/>
                    <a:pt x="2" y="243"/>
                    <a:pt x="2" y="243"/>
                  </a:cubicBezTo>
                  <a:cubicBezTo>
                    <a:pt x="1" y="243"/>
                    <a:pt x="0" y="242"/>
                    <a:pt x="0" y="240"/>
                  </a:cubicBezTo>
                  <a:cubicBezTo>
                    <a:pt x="0" y="3"/>
                    <a:pt x="0" y="3"/>
                    <a:pt x="0" y="3"/>
                  </a:cubicBezTo>
                  <a:cubicBezTo>
                    <a:pt x="0" y="1"/>
                    <a:pt x="1" y="0"/>
                    <a:pt x="2" y="0"/>
                  </a:cubicBezTo>
                  <a:cubicBezTo>
                    <a:pt x="298" y="0"/>
                    <a:pt x="298" y="0"/>
                    <a:pt x="298" y="0"/>
                  </a:cubicBezTo>
                  <a:cubicBezTo>
                    <a:pt x="300" y="0"/>
                    <a:pt x="301" y="1"/>
                    <a:pt x="301" y="3"/>
                  </a:cubicBezTo>
                  <a:cubicBezTo>
                    <a:pt x="301" y="240"/>
                    <a:pt x="301" y="240"/>
                    <a:pt x="301" y="240"/>
                  </a:cubicBezTo>
                  <a:cubicBezTo>
                    <a:pt x="301" y="242"/>
                    <a:pt x="300" y="243"/>
                    <a:pt x="298" y="243"/>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79284" tIns="89642" rIns="179284" bIns="89642" numCol="1" anchor="t" anchorCtr="0" compatLnSpc="1">
              <a:prstTxWarp prst="textNoShape">
                <a:avLst/>
              </a:prstTxWarp>
            </a:bodyPr>
            <a:lstStyle/>
            <a:p>
              <a:pPr algn="l" defTabSz="1828734" hangingPunct="1">
                <a:defRPr/>
              </a:pPr>
              <a:endParaRPr lang="en-US" sz="3530" kern="1200">
                <a:solidFill>
                  <a:srgbClr val="505050"/>
                </a:solidFill>
                <a:latin typeface="Segoe UI"/>
                <a:ea typeface="+mn-ea"/>
                <a:cs typeface="+mn-cs"/>
              </a:endParaRPr>
            </a:p>
          </p:txBody>
        </p:sp>
        <p:sp>
          <p:nvSpPr>
            <p:cNvPr id="9" name="Line 6">
              <a:extLst>
                <a:ext uri="{FF2B5EF4-FFF2-40B4-BE49-F238E27FC236}">
                  <a16:creationId xmlns:a16="http://schemas.microsoft.com/office/drawing/2014/main" id="{FFCB7ADB-C1CA-4CDC-9EC9-651AF6339DA5}"/>
                </a:ext>
              </a:extLst>
            </p:cNvPr>
            <p:cNvSpPr>
              <a:spLocks noChangeShapeType="1"/>
            </p:cNvSpPr>
            <p:nvPr/>
          </p:nvSpPr>
          <p:spPr bwMode="auto">
            <a:xfrm>
              <a:off x="-1338263" y="-242887"/>
              <a:ext cx="850900" cy="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179284" tIns="89642" rIns="179284" bIns="89642" numCol="1" anchor="t" anchorCtr="0" compatLnSpc="1">
              <a:prstTxWarp prst="textNoShape">
                <a:avLst/>
              </a:prstTxWarp>
            </a:bodyPr>
            <a:lstStyle/>
            <a:p>
              <a:pPr algn="l" defTabSz="1828734" hangingPunct="1">
                <a:defRPr/>
              </a:pPr>
              <a:endParaRPr lang="en-US" sz="3530" kern="1200">
                <a:solidFill>
                  <a:srgbClr val="505050"/>
                </a:solidFill>
                <a:latin typeface="Segoe UI"/>
                <a:ea typeface="+mn-ea"/>
                <a:cs typeface="+mn-cs"/>
              </a:endParaRPr>
            </a:p>
          </p:txBody>
        </p:sp>
        <p:sp>
          <p:nvSpPr>
            <p:cNvPr id="10" name="Oval 7">
              <a:extLst>
                <a:ext uri="{FF2B5EF4-FFF2-40B4-BE49-F238E27FC236}">
                  <a16:creationId xmlns:a16="http://schemas.microsoft.com/office/drawing/2014/main" id="{AF50E739-7E05-4751-A5C7-C6B9B901C5CD}"/>
                </a:ext>
              </a:extLst>
            </p:cNvPr>
            <p:cNvSpPr>
              <a:spLocks noChangeArrowheads="1"/>
            </p:cNvSpPr>
            <p:nvPr/>
          </p:nvSpPr>
          <p:spPr bwMode="auto">
            <a:xfrm>
              <a:off x="-788988" y="-347662"/>
              <a:ext cx="41275" cy="42863"/>
            </a:xfrm>
            <a:prstGeom prst="ellipse">
              <a:avLst/>
            </a:pr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79284" tIns="89642" rIns="179284" bIns="89642" numCol="1" anchor="t" anchorCtr="0" compatLnSpc="1">
              <a:prstTxWarp prst="textNoShape">
                <a:avLst/>
              </a:prstTxWarp>
            </a:bodyPr>
            <a:lstStyle/>
            <a:p>
              <a:pPr algn="l" defTabSz="1828734" hangingPunct="1">
                <a:defRPr/>
              </a:pPr>
              <a:endParaRPr lang="en-US" sz="3530" kern="1200">
                <a:solidFill>
                  <a:srgbClr val="505050"/>
                </a:solidFill>
                <a:latin typeface="Segoe UI"/>
                <a:ea typeface="+mn-ea"/>
                <a:cs typeface="+mn-cs"/>
              </a:endParaRPr>
            </a:p>
          </p:txBody>
        </p:sp>
        <p:sp>
          <p:nvSpPr>
            <p:cNvPr id="11" name="Oval 8">
              <a:extLst>
                <a:ext uri="{FF2B5EF4-FFF2-40B4-BE49-F238E27FC236}">
                  <a16:creationId xmlns:a16="http://schemas.microsoft.com/office/drawing/2014/main" id="{866A2376-4DCC-4F39-A3CD-4B54236B2A8B}"/>
                </a:ext>
              </a:extLst>
            </p:cNvPr>
            <p:cNvSpPr>
              <a:spLocks noChangeArrowheads="1"/>
            </p:cNvSpPr>
            <p:nvPr/>
          </p:nvSpPr>
          <p:spPr bwMode="auto">
            <a:xfrm>
              <a:off x="-696913" y="-347662"/>
              <a:ext cx="42863" cy="42863"/>
            </a:xfrm>
            <a:prstGeom prst="ellipse">
              <a:avLst/>
            </a:pr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79284" tIns="89642" rIns="179284" bIns="89642" numCol="1" anchor="t" anchorCtr="0" compatLnSpc="1">
              <a:prstTxWarp prst="textNoShape">
                <a:avLst/>
              </a:prstTxWarp>
            </a:bodyPr>
            <a:lstStyle/>
            <a:p>
              <a:pPr algn="l" defTabSz="1828734" hangingPunct="1">
                <a:defRPr/>
              </a:pPr>
              <a:endParaRPr lang="en-US" sz="3530" kern="1200">
                <a:solidFill>
                  <a:srgbClr val="505050"/>
                </a:solidFill>
                <a:latin typeface="Segoe UI"/>
                <a:ea typeface="+mn-ea"/>
                <a:cs typeface="+mn-cs"/>
              </a:endParaRPr>
            </a:p>
          </p:txBody>
        </p:sp>
        <p:sp>
          <p:nvSpPr>
            <p:cNvPr id="12" name="Oval 9">
              <a:extLst>
                <a:ext uri="{FF2B5EF4-FFF2-40B4-BE49-F238E27FC236}">
                  <a16:creationId xmlns:a16="http://schemas.microsoft.com/office/drawing/2014/main" id="{9D240484-7C22-4C6A-AB79-E5C096EFAC6D}"/>
                </a:ext>
              </a:extLst>
            </p:cNvPr>
            <p:cNvSpPr>
              <a:spLocks noChangeArrowheads="1"/>
            </p:cNvSpPr>
            <p:nvPr/>
          </p:nvSpPr>
          <p:spPr bwMode="auto">
            <a:xfrm>
              <a:off x="-600075" y="-347662"/>
              <a:ext cx="39688" cy="42863"/>
            </a:xfrm>
            <a:prstGeom prst="ellipse">
              <a:avLst/>
            </a:pr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79284" tIns="89642" rIns="179284" bIns="89642" numCol="1" anchor="t" anchorCtr="0" compatLnSpc="1">
              <a:prstTxWarp prst="textNoShape">
                <a:avLst/>
              </a:prstTxWarp>
            </a:bodyPr>
            <a:lstStyle/>
            <a:p>
              <a:pPr algn="l" defTabSz="1828734" hangingPunct="1">
                <a:defRPr/>
              </a:pPr>
              <a:endParaRPr lang="en-US" sz="3530" kern="1200">
                <a:solidFill>
                  <a:srgbClr val="505050"/>
                </a:solidFill>
                <a:latin typeface="Segoe UI"/>
                <a:ea typeface="+mn-ea"/>
                <a:cs typeface="+mn-cs"/>
              </a:endParaRPr>
            </a:p>
          </p:txBody>
        </p:sp>
        <p:sp>
          <p:nvSpPr>
            <p:cNvPr id="13" name="Line 10">
              <a:extLst>
                <a:ext uri="{FF2B5EF4-FFF2-40B4-BE49-F238E27FC236}">
                  <a16:creationId xmlns:a16="http://schemas.microsoft.com/office/drawing/2014/main" id="{321793EC-87FF-4F1B-A5E9-85F486B527B9}"/>
                </a:ext>
              </a:extLst>
            </p:cNvPr>
            <p:cNvSpPr>
              <a:spLocks noChangeShapeType="1"/>
            </p:cNvSpPr>
            <p:nvPr/>
          </p:nvSpPr>
          <p:spPr bwMode="auto">
            <a:xfrm>
              <a:off x="-1189038" y="69850"/>
              <a:ext cx="501650" cy="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179284" tIns="89642" rIns="179284" bIns="89642" numCol="1" anchor="t" anchorCtr="0" compatLnSpc="1">
              <a:prstTxWarp prst="textNoShape">
                <a:avLst/>
              </a:prstTxWarp>
            </a:bodyPr>
            <a:lstStyle/>
            <a:p>
              <a:pPr algn="l" defTabSz="1828734" hangingPunct="1">
                <a:defRPr/>
              </a:pPr>
              <a:endParaRPr lang="en-US" sz="3530" kern="1200">
                <a:solidFill>
                  <a:srgbClr val="505050"/>
                </a:solidFill>
                <a:latin typeface="Segoe UI"/>
                <a:ea typeface="+mn-ea"/>
                <a:cs typeface="+mn-cs"/>
              </a:endParaRPr>
            </a:p>
          </p:txBody>
        </p:sp>
        <p:sp>
          <p:nvSpPr>
            <p:cNvPr id="14" name="Line 11">
              <a:extLst>
                <a:ext uri="{FF2B5EF4-FFF2-40B4-BE49-F238E27FC236}">
                  <a16:creationId xmlns:a16="http://schemas.microsoft.com/office/drawing/2014/main" id="{2DD3C79E-6AC5-478F-B07C-FD5D06B85E43}"/>
                </a:ext>
              </a:extLst>
            </p:cNvPr>
            <p:cNvSpPr>
              <a:spLocks noChangeShapeType="1"/>
            </p:cNvSpPr>
            <p:nvPr/>
          </p:nvSpPr>
          <p:spPr bwMode="auto">
            <a:xfrm>
              <a:off x="-1189038" y="-49212"/>
              <a:ext cx="311150" cy="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179284" tIns="89642" rIns="179284" bIns="89642" numCol="1" anchor="t" anchorCtr="0" compatLnSpc="1">
              <a:prstTxWarp prst="textNoShape">
                <a:avLst/>
              </a:prstTxWarp>
            </a:bodyPr>
            <a:lstStyle/>
            <a:p>
              <a:pPr algn="l" defTabSz="1828734" hangingPunct="1">
                <a:defRPr/>
              </a:pPr>
              <a:endParaRPr lang="en-US" sz="3530" kern="1200">
                <a:solidFill>
                  <a:srgbClr val="505050"/>
                </a:solidFill>
                <a:latin typeface="Segoe UI"/>
                <a:ea typeface="+mn-ea"/>
                <a:cs typeface="+mn-cs"/>
              </a:endParaRPr>
            </a:p>
          </p:txBody>
        </p:sp>
      </p:grpSp>
      <p:grpSp>
        <p:nvGrpSpPr>
          <p:cNvPr id="15" name="Group 51">
            <a:extLst>
              <a:ext uri="{FF2B5EF4-FFF2-40B4-BE49-F238E27FC236}">
                <a16:creationId xmlns:a16="http://schemas.microsoft.com/office/drawing/2014/main" id="{4701CA5F-99C4-4139-ADDC-DBB781E76FAC}"/>
              </a:ext>
            </a:extLst>
          </p:cNvPr>
          <p:cNvGrpSpPr/>
          <p:nvPr/>
        </p:nvGrpSpPr>
        <p:grpSpPr>
          <a:xfrm>
            <a:off x="18927659" y="5837569"/>
            <a:ext cx="2008956" cy="2012886"/>
            <a:chOff x="-1630363" y="3768726"/>
            <a:chExt cx="811213" cy="812800"/>
          </a:xfrm>
        </p:grpSpPr>
        <p:sp>
          <p:nvSpPr>
            <p:cNvPr id="16" name="Oval 21">
              <a:extLst>
                <a:ext uri="{FF2B5EF4-FFF2-40B4-BE49-F238E27FC236}">
                  <a16:creationId xmlns:a16="http://schemas.microsoft.com/office/drawing/2014/main" id="{ABD7BB9A-8D4F-47C2-A4D3-2C487F22E35D}"/>
                </a:ext>
              </a:extLst>
            </p:cNvPr>
            <p:cNvSpPr>
              <a:spLocks noChangeArrowheads="1"/>
            </p:cNvSpPr>
            <p:nvPr/>
          </p:nvSpPr>
          <p:spPr bwMode="auto">
            <a:xfrm>
              <a:off x="-1630363" y="3768726"/>
              <a:ext cx="811213" cy="812800"/>
            </a:xfrm>
            <a:prstGeom prst="ellipse">
              <a:avLst/>
            </a:pr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79284" tIns="89642" rIns="179284" bIns="89642" numCol="1" anchor="t" anchorCtr="0" compatLnSpc="1">
              <a:prstTxWarp prst="textNoShape">
                <a:avLst/>
              </a:prstTxWarp>
            </a:bodyPr>
            <a:lstStyle/>
            <a:p>
              <a:pPr algn="l" defTabSz="1828734" hangingPunct="1">
                <a:defRPr/>
              </a:pPr>
              <a:endParaRPr lang="en-US" sz="3530" kern="1200">
                <a:solidFill>
                  <a:srgbClr val="505050"/>
                </a:solidFill>
                <a:latin typeface="Segoe UI"/>
                <a:ea typeface="+mn-ea"/>
                <a:cs typeface="+mn-cs"/>
              </a:endParaRPr>
            </a:p>
          </p:txBody>
        </p:sp>
        <p:sp>
          <p:nvSpPr>
            <p:cNvPr id="17" name="Freeform 22">
              <a:extLst>
                <a:ext uri="{FF2B5EF4-FFF2-40B4-BE49-F238E27FC236}">
                  <a16:creationId xmlns:a16="http://schemas.microsoft.com/office/drawing/2014/main" id="{EC870B40-BC5A-4CD5-AC57-AE3E3C8DDC7E}"/>
                </a:ext>
              </a:extLst>
            </p:cNvPr>
            <p:cNvSpPr>
              <a:spLocks/>
            </p:cNvSpPr>
            <p:nvPr/>
          </p:nvSpPr>
          <p:spPr bwMode="auto">
            <a:xfrm>
              <a:off x="-1339850" y="3951288"/>
              <a:ext cx="328613" cy="249238"/>
            </a:xfrm>
            <a:custGeom>
              <a:avLst/>
              <a:gdLst>
                <a:gd name="T0" fmla="*/ 207 w 207"/>
                <a:gd name="T1" fmla="*/ 0 h 157"/>
                <a:gd name="T2" fmla="*/ 71 w 207"/>
                <a:gd name="T3" fmla="*/ 157 h 157"/>
                <a:gd name="T4" fmla="*/ 0 w 207"/>
                <a:gd name="T5" fmla="*/ 65 h 157"/>
              </a:gdLst>
              <a:ahLst/>
              <a:cxnLst>
                <a:cxn ang="0">
                  <a:pos x="T0" y="T1"/>
                </a:cxn>
                <a:cxn ang="0">
                  <a:pos x="T2" y="T3"/>
                </a:cxn>
                <a:cxn ang="0">
                  <a:pos x="T4" y="T5"/>
                </a:cxn>
              </a:cxnLst>
              <a:rect l="0" t="0" r="r" b="b"/>
              <a:pathLst>
                <a:path w="207" h="157">
                  <a:moveTo>
                    <a:pt x="207" y="0"/>
                  </a:moveTo>
                  <a:lnTo>
                    <a:pt x="71" y="157"/>
                  </a:lnTo>
                  <a:lnTo>
                    <a:pt x="0" y="65"/>
                  </a:ln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79284" tIns="89642" rIns="179284" bIns="89642" numCol="1" anchor="t" anchorCtr="0" compatLnSpc="1">
              <a:prstTxWarp prst="textNoShape">
                <a:avLst/>
              </a:prstTxWarp>
            </a:bodyPr>
            <a:lstStyle/>
            <a:p>
              <a:pPr algn="l" defTabSz="1828734" hangingPunct="1">
                <a:defRPr/>
              </a:pPr>
              <a:endParaRPr lang="en-US" sz="3530" kern="1200">
                <a:solidFill>
                  <a:srgbClr val="505050"/>
                </a:solidFill>
                <a:latin typeface="Segoe UI"/>
                <a:ea typeface="+mn-ea"/>
                <a:cs typeface="+mn-cs"/>
              </a:endParaRPr>
            </a:p>
          </p:txBody>
        </p:sp>
        <p:sp>
          <p:nvSpPr>
            <p:cNvPr id="18" name="Line 23">
              <a:extLst>
                <a:ext uri="{FF2B5EF4-FFF2-40B4-BE49-F238E27FC236}">
                  <a16:creationId xmlns:a16="http://schemas.microsoft.com/office/drawing/2014/main" id="{8C93487D-9565-413C-896E-16617362B2BE}"/>
                </a:ext>
              </a:extLst>
            </p:cNvPr>
            <p:cNvSpPr>
              <a:spLocks noChangeShapeType="1"/>
            </p:cNvSpPr>
            <p:nvPr/>
          </p:nvSpPr>
          <p:spPr bwMode="auto">
            <a:xfrm>
              <a:off x="-1227138" y="3768726"/>
              <a:ext cx="0" cy="58738"/>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179284" tIns="89642" rIns="179284" bIns="89642" numCol="1" anchor="t" anchorCtr="0" compatLnSpc="1">
              <a:prstTxWarp prst="textNoShape">
                <a:avLst/>
              </a:prstTxWarp>
            </a:bodyPr>
            <a:lstStyle/>
            <a:p>
              <a:pPr algn="l" defTabSz="1828734" hangingPunct="1">
                <a:defRPr/>
              </a:pPr>
              <a:endParaRPr lang="en-US" sz="3530" kern="1200">
                <a:solidFill>
                  <a:srgbClr val="505050"/>
                </a:solidFill>
                <a:latin typeface="Segoe UI"/>
                <a:ea typeface="+mn-ea"/>
                <a:cs typeface="+mn-cs"/>
              </a:endParaRPr>
            </a:p>
          </p:txBody>
        </p:sp>
        <p:sp>
          <p:nvSpPr>
            <p:cNvPr id="19" name="Line 24">
              <a:extLst>
                <a:ext uri="{FF2B5EF4-FFF2-40B4-BE49-F238E27FC236}">
                  <a16:creationId xmlns:a16="http://schemas.microsoft.com/office/drawing/2014/main" id="{1533398E-6F43-47F0-9CEF-7DE332E14048}"/>
                </a:ext>
              </a:extLst>
            </p:cNvPr>
            <p:cNvSpPr>
              <a:spLocks noChangeShapeType="1"/>
            </p:cNvSpPr>
            <p:nvPr/>
          </p:nvSpPr>
          <p:spPr bwMode="auto">
            <a:xfrm>
              <a:off x="-1227138" y="4522788"/>
              <a:ext cx="0" cy="58738"/>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179284" tIns="89642" rIns="179284" bIns="89642" numCol="1" anchor="t" anchorCtr="0" compatLnSpc="1">
              <a:prstTxWarp prst="textNoShape">
                <a:avLst/>
              </a:prstTxWarp>
            </a:bodyPr>
            <a:lstStyle/>
            <a:p>
              <a:pPr algn="l" defTabSz="1828734" hangingPunct="1">
                <a:defRPr/>
              </a:pPr>
              <a:endParaRPr lang="en-US" sz="3530" kern="1200">
                <a:solidFill>
                  <a:srgbClr val="505050"/>
                </a:solidFill>
                <a:latin typeface="Segoe UI"/>
                <a:ea typeface="+mn-ea"/>
                <a:cs typeface="+mn-cs"/>
              </a:endParaRPr>
            </a:p>
          </p:txBody>
        </p:sp>
        <p:sp>
          <p:nvSpPr>
            <p:cNvPr id="20" name="Line 25">
              <a:extLst>
                <a:ext uri="{FF2B5EF4-FFF2-40B4-BE49-F238E27FC236}">
                  <a16:creationId xmlns:a16="http://schemas.microsoft.com/office/drawing/2014/main" id="{DBB07D94-1B3D-4DC3-8E87-83FC25AB370A}"/>
                </a:ext>
              </a:extLst>
            </p:cNvPr>
            <p:cNvSpPr>
              <a:spLocks noChangeShapeType="1"/>
            </p:cNvSpPr>
            <p:nvPr/>
          </p:nvSpPr>
          <p:spPr bwMode="auto">
            <a:xfrm flipH="1">
              <a:off x="-879475" y="4175126"/>
              <a:ext cx="60325" cy="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179284" tIns="89642" rIns="179284" bIns="89642" numCol="1" anchor="t" anchorCtr="0" compatLnSpc="1">
              <a:prstTxWarp prst="textNoShape">
                <a:avLst/>
              </a:prstTxWarp>
            </a:bodyPr>
            <a:lstStyle/>
            <a:p>
              <a:pPr algn="l" defTabSz="1828734" hangingPunct="1">
                <a:defRPr/>
              </a:pPr>
              <a:endParaRPr lang="en-US" sz="3530" kern="1200">
                <a:solidFill>
                  <a:srgbClr val="505050"/>
                </a:solidFill>
                <a:latin typeface="Segoe UI"/>
                <a:ea typeface="+mn-ea"/>
                <a:cs typeface="+mn-cs"/>
              </a:endParaRPr>
            </a:p>
          </p:txBody>
        </p:sp>
        <p:sp>
          <p:nvSpPr>
            <p:cNvPr id="21" name="Line 26">
              <a:extLst>
                <a:ext uri="{FF2B5EF4-FFF2-40B4-BE49-F238E27FC236}">
                  <a16:creationId xmlns:a16="http://schemas.microsoft.com/office/drawing/2014/main" id="{1E1C0D15-B2CF-40FD-B3CF-0C74570C7BBA}"/>
                </a:ext>
              </a:extLst>
            </p:cNvPr>
            <p:cNvSpPr>
              <a:spLocks noChangeShapeType="1"/>
            </p:cNvSpPr>
            <p:nvPr/>
          </p:nvSpPr>
          <p:spPr bwMode="auto">
            <a:xfrm flipH="1">
              <a:off x="-1630363" y="4175126"/>
              <a:ext cx="55563" cy="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179284" tIns="89642" rIns="179284" bIns="89642" numCol="1" anchor="t" anchorCtr="0" compatLnSpc="1">
              <a:prstTxWarp prst="textNoShape">
                <a:avLst/>
              </a:prstTxWarp>
            </a:bodyPr>
            <a:lstStyle/>
            <a:p>
              <a:pPr algn="l" defTabSz="1828734" hangingPunct="1">
                <a:defRPr/>
              </a:pPr>
              <a:endParaRPr lang="en-US" sz="3530" kern="1200">
                <a:solidFill>
                  <a:srgbClr val="505050"/>
                </a:solidFill>
                <a:latin typeface="Segoe UI"/>
                <a:ea typeface="+mn-ea"/>
                <a:cs typeface="+mn-cs"/>
              </a:endParaRPr>
            </a:p>
          </p:txBody>
        </p:sp>
      </p:grpSp>
      <p:grpSp>
        <p:nvGrpSpPr>
          <p:cNvPr id="22" name="Group 3">
            <a:extLst>
              <a:ext uri="{FF2B5EF4-FFF2-40B4-BE49-F238E27FC236}">
                <a16:creationId xmlns:a16="http://schemas.microsoft.com/office/drawing/2014/main" id="{8B44E336-3BEB-4EDA-A5BC-4572852C5CA7}"/>
              </a:ext>
            </a:extLst>
          </p:cNvPr>
          <p:cNvGrpSpPr/>
          <p:nvPr/>
        </p:nvGrpSpPr>
        <p:grpSpPr>
          <a:xfrm>
            <a:off x="4682979" y="11747132"/>
            <a:ext cx="15393180" cy="288048"/>
            <a:chOff x="2292775" y="5549038"/>
            <a:chExt cx="7850923" cy="146912"/>
          </a:xfrm>
        </p:grpSpPr>
        <p:sp>
          <p:nvSpPr>
            <p:cNvPr id="23" name="Oval 11">
              <a:extLst>
                <a:ext uri="{FF2B5EF4-FFF2-40B4-BE49-F238E27FC236}">
                  <a16:creationId xmlns:a16="http://schemas.microsoft.com/office/drawing/2014/main" id="{0FDA69AB-FE4E-47BD-96C9-3B0BCD80824D}"/>
                </a:ext>
              </a:extLst>
            </p:cNvPr>
            <p:cNvSpPr/>
            <p:nvPr/>
          </p:nvSpPr>
          <p:spPr bwMode="auto">
            <a:xfrm rot="16200000">
              <a:off x="2292775" y="5549038"/>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89642" rIns="0" bIns="89642" numCol="1" rtlCol="0" anchor="ctr" anchorCtr="0" compatLnSpc="1">
              <a:prstTxWarp prst="textNoShape">
                <a:avLst/>
              </a:prstTxWarp>
            </a:bodyPr>
            <a:lstStyle/>
            <a:p>
              <a:pPr defTabSz="1792188" fontAlgn="base" hangingPunct="1">
                <a:spcBef>
                  <a:spcPct val="0"/>
                </a:spcBef>
                <a:spcAft>
                  <a:spcPct val="0"/>
                </a:spcAft>
                <a:defRPr/>
              </a:pPr>
              <a:endParaRPr lang="en-US" sz="3844" kern="1200">
                <a:gradFill>
                  <a:gsLst>
                    <a:gs pos="0">
                      <a:srgbClr val="FFFFFF"/>
                    </a:gs>
                    <a:gs pos="100000">
                      <a:srgbClr val="FFFFFF"/>
                    </a:gs>
                  </a:gsLst>
                  <a:lin ang="5400000" scaled="0"/>
                </a:gradFill>
                <a:latin typeface="Segoe UI Semilight"/>
              </a:endParaRPr>
            </a:p>
          </p:txBody>
        </p:sp>
        <p:sp>
          <p:nvSpPr>
            <p:cNvPr id="24" name="Oval 12">
              <a:extLst>
                <a:ext uri="{FF2B5EF4-FFF2-40B4-BE49-F238E27FC236}">
                  <a16:creationId xmlns:a16="http://schemas.microsoft.com/office/drawing/2014/main" id="{84705736-AAAB-47DA-ACB8-61CCBF131AF4}"/>
                </a:ext>
              </a:extLst>
            </p:cNvPr>
            <p:cNvSpPr/>
            <p:nvPr/>
          </p:nvSpPr>
          <p:spPr bwMode="auto">
            <a:xfrm rot="16200000">
              <a:off x="6144780" y="5549038"/>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89642" rIns="0" bIns="89642" numCol="1" rtlCol="0" anchor="ctr" anchorCtr="0" compatLnSpc="1">
              <a:prstTxWarp prst="textNoShape">
                <a:avLst/>
              </a:prstTxWarp>
            </a:bodyPr>
            <a:lstStyle/>
            <a:p>
              <a:pPr defTabSz="1792188" fontAlgn="base" hangingPunct="1">
                <a:spcBef>
                  <a:spcPct val="0"/>
                </a:spcBef>
                <a:spcAft>
                  <a:spcPct val="0"/>
                </a:spcAft>
                <a:defRPr/>
              </a:pPr>
              <a:endParaRPr lang="en-US" sz="3844" kern="1200">
                <a:gradFill>
                  <a:gsLst>
                    <a:gs pos="0">
                      <a:srgbClr val="FFFFFF"/>
                    </a:gs>
                    <a:gs pos="100000">
                      <a:srgbClr val="FFFFFF"/>
                    </a:gs>
                  </a:gsLst>
                  <a:lin ang="5400000" scaled="0"/>
                </a:gradFill>
                <a:latin typeface="Segoe UI Semilight"/>
              </a:endParaRPr>
            </a:p>
          </p:txBody>
        </p:sp>
        <p:sp>
          <p:nvSpPr>
            <p:cNvPr id="25" name="Oval 13">
              <a:extLst>
                <a:ext uri="{FF2B5EF4-FFF2-40B4-BE49-F238E27FC236}">
                  <a16:creationId xmlns:a16="http://schemas.microsoft.com/office/drawing/2014/main" id="{DF89EDCF-A92B-4625-9A7A-27122DFDB0F1}"/>
                </a:ext>
              </a:extLst>
            </p:cNvPr>
            <p:cNvSpPr/>
            <p:nvPr/>
          </p:nvSpPr>
          <p:spPr bwMode="auto">
            <a:xfrm rot="16200000">
              <a:off x="9996786" y="5549038"/>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89642" rIns="0" bIns="89642" numCol="1" rtlCol="0" anchor="ctr" anchorCtr="0" compatLnSpc="1">
              <a:prstTxWarp prst="textNoShape">
                <a:avLst/>
              </a:prstTxWarp>
            </a:bodyPr>
            <a:lstStyle/>
            <a:p>
              <a:pPr defTabSz="1792188" fontAlgn="base" hangingPunct="1">
                <a:spcBef>
                  <a:spcPct val="0"/>
                </a:spcBef>
                <a:spcAft>
                  <a:spcPct val="0"/>
                </a:spcAft>
                <a:defRPr/>
              </a:pPr>
              <a:endParaRPr lang="en-US" sz="3844" kern="1200">
                <a:gradFill>
                  <a:gsLst>
                    <a:gs pos="0">
                      <a:srgbClr val="FFFFFF"/>
                    </a:gs>
                    <a:gs pos="100000">
                      <a:srgbClr val="FFFFFF"/>
                    </a:gs>
                  </a:gsLst>
                  <a:lin ang="5400000" scaled="0"/>
                </a:gradFill>
                <a:latin typeface="Segoe UI Semilight"/>
              </a:endParaRPr>
            </a:p>
          </p:txBody>
        </p:sp>
        <p:cxnSp>
          <p:nvCxnSpPr>
            <p:cNvPr id="26" name="Straight Connector 16">
              <a:extLst>
                <a:ext uri="{FF2B5EF4-FFF2-40B4-BE49-F238E27FC236}">
                  <a16:creationId xmlns:a16="http://schemas.microsoft.com/office/drawing/2014/main" id="{970DE753-13A3-4530-93DF-DFBFC3A5EA04}"/>
                </a:ext>
              </a:extLst>
            </p:cNvPr>
            <p:cNvCxnSpPr>
              <a:cxnSpLocks/>
            </p:cNvCxnSpPr>
            <p:nvPr/>
          </p:nvCxnSpPr>
          <p:spPr>
            <a:xfrm>
              <a:off x="2607176" y="5622494"/>
              <a:ext cx="3370115"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54">
              <a:extLst>
                <a:ext uri="{FF2B5EF4-FFF2-40B4-BE49-F238E27FC236}">
                  <a16:creationId xmlns:a16="http://schemas.microsoft.com/office/drawing/2014/main" id="{2C281681-49F6-4985-983D-3513A1E84664}"/>
                </a:ext>
              </a:extLst>
            </p:cNvPr>
            <p:cNvCxnSpPr>
              <a:cxnSpLocks/>
            </p:cNvCxnSpPr>
            <p:nvPr/>
          </p:nvCxnSpPr>
          <p:spPr>
            <a:xfrm>
              <a:off x="6459181" y="5622494"/>
              <a:ext cx="3370115"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8" name="Group 35">
            <a:extLst>
              <a:ext uri="{FF2B5EF4-FFF2-40B4-BE49-F238E27FC236}">
                <a16:creationId xmlns:a16="http://schemas.microsoft.com/office/drawing/2014/main" id="{97353373-F69F-4997-8FE6-A06A2168CC8A}"/>
              </a:ext>
            </a:extLst>
          </p:cNvPr>
          <p:cNvGrpSpPr/>
          <p:nvPr/>
        </p:nvGrpSpPr>
        <p:grpSpPr>
          <a:xfrm>
            <a:off x="11385709" y="5361230"/>
            <a:ext cx="2297424" cy="2568016"/>
            <a:chOff x="2165865" y="-963217"/>
            <a:chExt cx="1137285" cy="1271236"/>
          </a:xfrm>
        </p:grpSpPr>
        <p:grpSp>
          <p:nvGrpSpPr>
            <p:cNvPr id="29" name="Group 36">
              <a:extLst>
                <a:ext uri="{FF2B5EF4-FFF2-40B4-BE49-F238E27FC236}">
                  <a16:creationId xmlns:a16="http://schemas.microsoft.com/office/drawing/2014/main" id="{AC1DBADD-0B70-4F29-B64A-51865F1400B4}"/>
                </a:ext>
              </a:extLst>
            </p:cNvPr>
            <p:cNvGrpSpPr/>
            <p:nvPr/>
          </p:nvGrpSpPr>
          <p:grpSpPr>
            <a:xfrm>
              <a:off x="2165865" y="-662579"/>
              <a:ext cx="933450" cy="970598"/>
              <a:chOff x="5161693" y="3063002"/>
              <a:chExt cx="933450" cy="970598"/>
            </a:xfrm>
          </p:grpSpPr>
          <p:sp>
            <p:nvSpPr>
              <p:cNvPr id="34" name="Freeform: Shape 41">
                <a:extLst>
                  <a:ext uri="{FF2B5EF4-FFF2-40B4-BE49-F238E27FC236}">
                    <a16:creationId xmlns:a16="http://schemas.microsoft.com/office/drawing/2014/main" id="{B8B06809-70F4-4B86-AC07-9234C0577E9E}"/>
                  </a:ext>
                </a:extLst>
              </p:cNvPr>
              <p:cNvSpPr/>
              <p:nvPr/>
            </p:nvSpPr>
            <p:spPr>
              <a:xfrm>
                <a:off x="5161693" y="3063002"/>
                <a:ext cx="933450" cy="295275"/>
              </a:xfrm>
              <a:custGeom>
                <a:avLst/>
                <a:gdLst/>
                <a:ahLst/>
                <a:cxnLst/>
                <a:rect l="0" t="0" r="0" b="0"/>
                <a:pathLst>
                  <a:path w="933450" h="295275">
                    <a:moveTo>
                      <a:pt x="21431" y="21431"/>
                    </a:moveTo>
                    <a:lnTo>
                      <a:pt x="921544" y="21431"/>
                    </a:lnTo>
                    <a:lnTo>
                      <a:pt x="921544" y="280511"/>
                    </a:lnTo>
                    <a:lnTo>
                      <a:pt x="21431" y="280511"/>
                    </a:lnTo>
                    <a:close/>
                  </a:path>
                </a:pathLst>
              </a:custGeom>
              <a:noFill/>
              <a:ln w="28575" cap="rnd">
                <a:solidFill>
                  <a:srgbClr val="414142"/>
                </a:solidFill>
                <a:prstDash val="solid"/>
                <a:round/>
              </a:ln>
            </p:spPr>
            <p:txBody>
              <a:bodyPr/>
              <a:lstStyle/>
              <a:p>
                <a:pPr algn="l" defTabSz="1828734" hangingPunct="1">
                  <a:defRPr/>
                </a:pPr>
                <a:endParaRPr lang="en-US" sz="3530" kern="1200">
                  <a:solidFill>
                    <a:srgbClr val="505050"/>
                  </a:solidFill>
                  <a:latin typeface="Segoe UI"/>
                  <a:ea typeface="+mn-ea"/>
                  <a:cs typeface="+mn-cs"/>
                </a:endParaRPr>
              </a:p>
            </p:txBody>
          </p:sp>
          <p:sp>
            <p:nvSpPr>
              <p:cNvPr id="35" name="Freeform: Shape 42">
                <a:extLst>
                  <a:ext uri="{FF2B5EF4-FFF2-40B4-BE49-F238E27FC236}">
                    <a16:creationId xmlns:a16="http://schemas.microsoft.com/office/drawing/2014/main" id="{1E47835F-E547-48A3-AE35-9E48493D70A0}"/>
                  </a:ext>
                </a:extLst>
              </p:cNvPr>
              <p:cNvSpPr/>
              <p:nvPr/>
            </p:nvSpPr>
            <p:spPr>
              <a:xfrm>
                <a:off x="5161693" y="3400187"/>
                <a:ext cx="933450" cy="295275"/>
              </a:xfrm>
              <a:custGeom>
                <a:avLst/>
                <a:gdLst/>
                <a:ahLst/>
                <a:cxnLst/>
                <a:rect l="0" t="0" r="0" b="0"/>
                <a:pathLst>
                  <a:path w="933450" h="295275">
                    <a:moveTo>
                      <a:pt x="21431" y="21431"/>
                    </a:moveTo>
                    <a:lnTo>
                      <a:pt x="921544" y="21431"/>
                    </a:lnTo>
                    <a:lnTo>
                      <a:pt x="921544" y="280511"/>
                    </a:lnTo>
                    <a:lnTo>
                      <a:pt x="21431" y="280511"/>
                    </a:lnTo>
                    <a:close/>
                  </a:path>
                </a:pathLst>
              </a:custGeom>
              <a:noFill/>
              <a:ln w="28575" cap="rnd">
                <a:solidFill>
                  <a:srgbClr val="414142"/>
                </a:solidFill>
                <a:prstDash val="solid"/>
                <a:round/>
              </a:ln>
            </p:spPr>
            <p:txBody>
              <a:bodyPr/>
              <a:lstStyle/>
              <a:p>
                <a:pPr algn="l" defTabSz="1828734" hangingPunct="1">
                  <a:defRPr/>
                </a:pPr>
                <a:endParaRPr lang="en-US" sz="3530" kern="1200">
                  <a:solidFill>
                    <a:srgbClr val="505050"/>
                  </a:solidFill>
                  <a:latin typeface="Segoe UI"/>
                  <a:ea typeface="+mn-ea"/>
                  <a:cs typeface="+mn-cs"/>
                </a:endParaRPr>
              </a:p>
            </p:txBody>
          </p:sp>
          <p:sp>
            <p:nvSpPr>
              <p:cNvPr id="36" name="Freeform: Shape 43">
                <a:extLst>
                  <a:ext uri="{FF2B5EF4-FFF2-40B4-BE49-F238E27FC236}">
                    <a16:creationId xmlns:a16="http://schemas.microsoft.com/office/drawing/2014/main" id="{97204D15-DF6E-4217-98F7-84199B3AD122}"/>
                  </a:ext>
                </a:extLst>
              </p:cNvPr>
              <p:cNvSpPr/>
              <p:nvPr/>
            </p:nvSpPr>
            <p:spPr>
              <a:xfrm>
                <a:off x="5161693" y="3738325"/>
                <a:ext cx="933450" cy="295275"/>
              </a:xfrm>
              <a:custGeom>
                <a:avLst/>
                <a:gdLst/>
                <a:ahLst/>
                <a:cxnLst/>
                <a:rect l="0" t="0" r="0" b="0"/>
                <a:pathLst>
                  <a:path w="933450" h="295275">
                    <a:moveTo>
                      <a:pt x="21431" y="21431"/>
                    </a:moveTo>
                    <a:lnTo>
                      <a:pt x="921544" y="21431"/>
                    </a:lnTo>
                    <a:lnTo>
                      <a:pt x="921544" y="280511"/>
                    </a:lnTo>
                    <a:lnTo>
                      <a:pt x="21431" y="280511"/>
                    </a:lnTo>
                    <a:close/>
                  </a:path>
                </a:pathLst>
              </a:custGeom>
              <a:noFill/>
              <a:ln w="28575" cap="rnd">
                <a:solidFill>
                  <a:srgbClr val="414142"/>
                </a:solidFill>
                <a:prstDash val="solid"/>
                <a:round/>
              </a:ln>
            </p:spPr>
            <p:txBody>
              <a:bodyPr/>
              <a:lstStyle/>
              <a:p>
                <a:pPr algn="l" defTabSz="1828734" hangingPunct="1">
                  <a:defRPr/>
                </a:pPr>
                <a:endParaRPr lang="en-US" sz="3530" kern="1200">
                  <a:solidFill>
                    <a:srgbClr val="505050"/>
                  </a:solidFill>
                  <a:latin typeface="Segoe UI"/>
                  <a:ea typeface="+mn-ea"/>
                  <a:cs typeface="+mn-cs"/>
                </a:endParaRPr>
              </a:p>
            </p:txBody>
          </p:sp>
          <p:sp>
            <p:nvSpPr>
              <p:cNvPr id="37" name="Freeform: Shape 44">
                <a:extLst>
                  <a:ext uri="{FF2B5EF4-FFF2-40B4-BE49-F238E27FC236}">
                    <a16:creationId xmlns:a16="http://schemas.microsoft.com/office/drawing/2014/main" id="{4B47E3FF-D089-4800-99AB-787B3E1378B1}"/>
                  </a:ext>
                </a:extLst>
              </p:cNvPr>
              <p:cNvSpPr/>
              <p:nvPr/>
            </p:nvSpPr>
            <p:spPr>
              <a:xfrm>
                <a:off x="5243608" y="3156347"/>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rgbClr val="414142"/>
                </a:solidFill>
                <a:prstDash val="solid"/>
                <a:round/>
              </a:ln>
            </p:spPr>
            <p:txBody>
              <a:bodyPr/>
              <a:lstStyle/>
              <a:p>
                <a:pPr algn="l" defTabSz="1828734" hangingPunct="1">
                  <a:defRPr/>
                </a:pPr>
                <a:endParaRPr lang="en-US" sz="3530" kern="1200">
                  <a:solidFill>
                    <a:srgbClr val="505050"/>
                  </a:solidFill>
                  <a:latin typeface="Segoe UI"/>
                  <a:ea typeface="+mn-ea"/>
                  <a:cs typeface="+mn-cs"/>
                </a:endParaRPr>
              </a:p>
            </p:txBody>
          </p:sp>
          <p:sp>
            <p:nvSpPr>
              <p:cNvPr id="38" name="Freeform: Shape 52">
                <a:extLst>
                  <a:ext uri="{FF2B5EF4-FFF2-40B4-BE49-F238E27FC236}">
                    <a16:creationId xmlns:a16="http://schemas.microsoft.com/office/drawing/2014/main" id="{76BFDE70-A2AF-486E-941F-A76D32D8EAB9}"/>
                  </a:ext>
                </a:extLst>
              </p:cNvPr>
              <p:cNvSpPr/>
              <p:nvPr/>
            </p:nvSpPr>
            <p:spPr>
              <a:xfrm>
                <a:off x="5380768" y="3156347"/>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rgbClr val="414142"/>
                </a:solidFill>
                <a:prstDash val="solid"/>
                <a:round/>
              </a:ln>
            </p:spPr>
            <p:txBody>
              <a:bodyPr/>
              <a:lstStyle/>
              <a:p>
                <a:pPr algn="l" defTabSz="1828734" hangingPunct="1">
                  <a:defRPr/>
                </a:pPr>
                <a:endParaRPr lang="en-US" sz="3530" kern="1200">
                  <a:solidFill>
                    <a:srgbClr val="505050"/>
                  </a:solidFill>
                  <a:latin typeface="Segoe UI"/>
                  <a:ea typeface="+mn-ea"/>
                  <a:cs typeface="+mn-cs"/>
                </a:endParaRPr>
              </a:p>
            </p:txBody>
          </p:sp>
          <p:sp>
            <p:nvSpPr>
              <p:cNvPr id="39" name="Freeform: Shape 53">
                <a:extLst>
                  <a:ext uri="{FF2B5EF4-FFF2-40B4-BE49-F238E27FC236}">
                    <a16:creationId xmlns:a16="http://schemas.microsoft.com/office/drawing/2014/main" id="{F7DAB9DD-E600-4D4F-895D-FAFF417F54C3}"/>
                  </a:ext>
                </a:extLst>
              </p:cNvPr>
              <p:cNvSpPr/>
              <p:nvPr/>
            </p:nvSpPr>
            <p:spPr>
              <a:xfrm>
                <a:off x="5243608" y="3493532"/>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rgbClr val="414142"/>
                </a:solidFill>
                <a:prstDash val="solid"/>
                <a:round/>
              </a:ln>
            </p:spPr>
            <p:txBody>
              <a:bodyPr/>
              <a:lstStyle/>
              <a:p>
                <a:pPr algn="l" defTabSz="1828734" hangingPunct="1">
                  <a:defRPr/>
                </a:pPr>
                <a:endParaRPr lang="en-US" sz="3530" kern="1200">
                  <a:solidFill>
                    <a:srgbClr val="505050"/>
                  </a:solidFill>
                  <a:latin typeface="Segoe UI"/>
                  <a:ea typeface="+mn-ea"/>
                  <a:cs typeface="+mn-cs"/>
                </a:endParaRPr>
              </a:p>
            </p:txBody>
          </p:sp>
          <p:sp>
            <p:nvSpPr>
              <p:cNvPr id="40" name="Freeform: Shape 55">
                <a:extLst>
                  <a:ext uri="{FF2B5EF4-FFF2-40B4-BE49-F238E27FC236}">
                    <a16:creationId xmlns:a16="http://schemas.microsoft.com/office/drawing/2014/main" id="{92EA93C2-ED01-4858-A51A-C949421CB0D3}"/>
                  </a:ext>
                </a:extLst>
              </p:cNvPr>
              <p:cNvSpPr/>
              <p:nvPr/>
            </p:nvSpPr>
            <p:spPr>
              <a:xfrm>
                <a:off x="5380768" y="3493532"/>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rgbClr val="414142"/>
                </a:solidFill>
                <a:prstDash val="solid"/>
                <a:round/>
              </a:ln>
            </p:spPr>
            <p:txBody>
              <a:bodyPr/>
              <a:lstStyle/>
              <a:p>
                <a:pPr algn="l" defTabSz="1828734" hangingPunct="1">
                  <a:defRPr/>
                </a:pPr>
                <a:endParaRPr lang="en-US" sz="3530" kern="1200">
                  <a:solidFill>
                    <a:srgbClr val="505050"/>
                  </a:solidFill>
                  <a:latin typeface="Segoe UI"/>
                  <a:ea typeface="+mn-ea"/>
                  <a:cs typeface="+mn-cs"/>
                </a:endParaRPr>
              </a:p>
            </p:txBody>
          </p:sp>
          <p:sp>
            <p:nvSpPr>
              <p:cNvPr id="41" name="Freeform: Shape 56">
                <a:extLst>
                  <a:ext uri="{FF2B5EF4-FFF2-40B4-BE49-F238E27FC236}">
                    <a16:creationId xmlns:a16="http://schemas.microsoft.com/office/drawing/2014/main" id="{1A96ED55-75DD-42D3-81E0-BC58F8A70C77}"/>
                  </a:ext>
                </a:extLst>
              </p:cNvPr>
              <p:cNvSpPr/>
              <p:nvPr/>
            </p:nvSpPr>
            <p:spPr>
              <a:xfrm>
                <a:off x="5243608" y="3831670"/>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rgbClr val="414142"/>
                </a:solidFill>
                <a:prstDash val="solid"/>
                <a:round/>
              </a:ln>
            </p:spPr>
            <p:txBody>
              <a:bodyPr/>
              <a:lstStyle/>
              <a:p>
                <a:pPr algn="l" defTabSz="1828734" hangingPunct="1">
                  <a:defRPr/>
                </a:pPr>
                <a:endParaRPr lang="en-US" sz="3530" kern="1200">
                  <a:solidFill>
                    <a:srgbClr val="505050"/>
                  </a:solidFill>
                  <a:latin typeface="Segoe UI"/>
                  <a:ea typeface="+mn-ea"/>
                  <a:cs typeface="+mn-cs"/>
                </a:endParaRPr>
              </a:p>
            </p:txBody>
          </p:sp>
          <p:sp>
            <p:nvSpPr>
              <p:cNvPr id="42" name="Freeform: Shape 57">
                <a:extLst>
                  <a:ext uri="{FF2B5EF4-FFF2-40B4-BE49-F238E27FC236}">
                    <a16:creationId xmlns:a16="http://schemas.microsoft.com/office/drawing/2014/main" id="{3E269325-2D46-4FCE-B74B-36C560FDF0F1}"/>
                  </a:ext>
                </a:extLst>
              </p:cNvPr>
              <p:cNvSpPr/>
              <p:nvPr/>
            </p:nvSpPr>
            <p:spPr>
              <a:xfrm>
                <a:off x="5380768" y="3831670"/>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rgbClr val="414142"/>
                </a:solidFill>
                <a:prstDash val="solid"/>
                <a:round/>
              </a:ln>
            </p:spPr>
            <p:txBody>
              <a:bodyPr/>
              <a:lstStyle/>
              <a:p>
                <a:pPr algn="l" defTabSz="1828734" hangingPunct="1">
                  <a:defRPr/>
                </a:pPr>
                <a:endParaRPr lang="en-US" sz="3530" kern="1200">
                  <a:solidFill>
                    <a:srgbClr val="505050"/>
                  </a:solidFill>
                  <a:latin typeface="Segoe UI"/>
                  <a:ea typeface="+mn-ea"/>
                  <a:cs typeface="+mn-cs"/>
                </a:endParaRPr>
              </a:p>
            </p:txBody>
          </p:sp>
          <p:sp>
            <p:nvSpPr>
              <p:cNvPr id="43" name="Freeform: Shape 58">
                <a:extLst>
                  <a:ext uri="{FF2B5EF4-FFF2-40B4-BE49-F238E27FC236}">
                    <a16:creationId xmlns:a16="http://schemas.microsoft.com/office/drawing/2014/main" id="{A31B34D3-8879-4FFF-A855-E22890D39C97}"/>
                  </a:ext>
                </a:extLst>
              </p:cNvPr>
              <p:cNvSpPr/>
              <p:nvPr/>
            </p:nvSpPr>
            <p:spPr>
              <a:xfrm>
                <a:off x="5756053" y="3156347"/>
                <a:ext cx="257175" cy="38100"/>
              </a:xfrm>
              <a:custGeom>
                <a:avLst/>
                <a:gdLst/>
                <a:ahLst/>
                <a:cxnLst/>
                <a:rect l="0" t="0" r="0" b="0"/>
                <a:pathLst>
                  <a:path w="257175" h="38100">
                    <a:moveTo>
                      <a:pt x="21431" y="21431"/>
                    </a:moveTo>
                    <a:lnTo>
                      <a:pt x="241459" y="21431"/>
                    </a:lnTo>
                  </a:path>
                </a:pathLst>
              </a:custGeom>
              <a:ln w="28575" cap="rnd">
                <a:solidFill>
                  <a:srgbClr val="414142"/>
                </a:solidFill>
                <a:prstDash val="solid"/>
                <a:round/>
              </a:ln>
            </p:spPr>
            <p:txBody>
              <a:bodyPr/>
              <a:lstStyle/>
              <a:p>
                <a:pPr algn="l" defTabSz="1828734" hangingPunct="1">
                  <a:defRPr/>
                </a:pPr>
                <a:endParaRPr lang="en-US" sz="3530" kern="1200">
                  <a:solidFill>
                    <a:srgbClr val="505050"/>
                  </a:solidFill>
                  <a:latin typeface="Segoe UI"/>
                  <a:ea typeface="+mn-ea"/>
                  <a:cs typeface="+mn-cs"/>
                </a:endParaRPr>
              </a:p>
            </p:txBody>
          </p:sp>
          <p:sp>
            <p:nvSpPr>
              <p:cNvPr id="44" name="Freeform: Shape 59">
                <a:extLst>
                  <a:ext uri="{FF2B5EF4-FFF2-40B4-BE49-F238E27FC236}">
                    <a16:creationId xmlns:a16="http://schemas.microsoft.com/office/drawing/2014/main" id="{1A95A4F0-9DD6-4DCC-A004-F773CEE8037D}"/>
                  </a:ext>
                </a:extLst>
              </p:cNvPr>
              <p:cNvSpPr/>
              <p:nvPr/>
            </p:nvSpPr>
            <p:spPr>
              <a:xfrm>
                <a:off x="5756053" y="3228737"/>
                <a:ext cx="257175" cy="38100"/>
              </a:xfrm>
              <a:custGeom>
                <a:avLst/>
                <a:gdLst/>
                <a:ahLst/>
                <a:cxnLst/>
                <a:rect l="0" t="0" r="0" b="0"/>
                <a:pathLst>
                  <a:path w="257175" h="38100">
                    <a:moveTo>
                      <a:pt x="21431" y="21431"/>
                    </a:moveTo>
                    <a:lnTo>
                      <a:pt x="241459" y="21431"/>
                    </a:lnTo>
                  </a:path>
                </a:pathLst>
              </a:custGeom>
              <a:ln w="28575" cap="rnd">
                <a:solidFill>
                  <a:srgbClr val="414142"/>
                </a:solidFill>
                <a:prstDash val="solid"/>
                <a:round/>
              </a:ln>
            </p:spPr>
            <p:txBody>
              <a:bodyPr/>
              <a:lstStyle/>
              <a:p>
                <a:pPr algn="l" defTabSz="1828734" hangingPunct="1">
                  <a:defRPr/>
                </a:pPr>
                <a:endParaRPr lang="en-US" sz="3530" kern="1200">
                  <a:solidFill>
                    <a:srgbClr val="505050"/>
                  </a:solidFill>
                  <a:latin typeface="Segoe UI"/>
                  <a:ea typeface="+mn-ea"/>
                  <a:cs typeface="+mn-cs"/>
                </a:endParaRPr>
              </a:p>
            </p:txBody>
          </p:sp>
          <p:sp>
            <p:nvSpPr>
              <p:cNvPr id="45" name="Freeform: Shape 60">
                <a:extLst>
                  <a:ext uri="{FF2B5EF4-FFF2-40B4-BE49-F238E27FC236}">
                    <a16:creationId xmlns:a16="http://schemas.microsoft.com/office/drawing/2014/main" id="{74A38CCA-F350-44F3-B5EC-C5A654A4D0E1}"/>
                  </a:ext>
                </a:extLst>
              </p:cNvPr>
              <p:cNvSpPr/>
              <p:nvPr/>
            </p:nvSpPr>
            <p:spPr>
              <a:xfrm>
                <a:off x="5756053" y="3493532"/>
                <a:ext cx="257175" cy="38100"/>
              </a:xfrm>
              <a:custGeom>
                <a:avLst/>
                <a:gdLst/>
                <a:ahLst/>
                <a:cxnLst/>
                <a:rect l="0" t="0" r="0" b="0"/>
                <a:pathLst>
                  <a:path w="257175" h="38100">
                    <a:moveTo>
                      <a:pt x="21431" y="21431"/>
                    </a:moveTo>
                    <a:lnTo>
                      <a:pt x="241459" y="21431"/>
                    </a:lnTo>
                  </a:path>
                </a:pathLst>
              </a:custGeom>
              <a:ln w="28575" cap="rnd">
                <a:solidFill>
                  <a:srgbClr val="414142"/>
                </a:solidFill>
                <a:prstDash val="solid"/>
                <a:round/>
              </a:ln>
            </p:spPr>
            <p:txBody>
              <a:bodyPr/>
              <a:lstStyle/>
              <a:p>
                <a:pPr algn="l" defTabSz="1828734" hangingPunct="1">
                  <a:defRPr/>
                </a:pPr>
                <a:endParaRPr lang="en-US" sz="3530" kern="1200">
                  <a:solidFill>
                    <a:srgbClr val="505050"/>
                  </a:solidFill>
                  <a:latin typeface="Segoe UI"/>
                  <a:ea typeface="+mn-ea"/>
                  <a:cs typeface="+mn-cs"/>
                </a:endParaRPr>
              </a:p>
            </p:txBody>
          </p:sp>
          <p:sp>
            <p:nvSpPr>
              <p:cNvPr id="46" name="Freeform: Shape 61">
                <a:extLst>
                  <a:ext uri="{FF2B5EF4-FFF2-40B4-BE49-F238E27FC236}">
                    <a16:creationId xmlns:a16="http://schemas.microsoft.com/office/drawing/2014/main" id="{9ED6CBD0-2650-4FE6-AE6E-D89F4FAF8901}"/>
                  </a:ext>
                </a:extLst>
              </p:cNvPr>
              <p:cNvSpPr/>
              <p:nvPr/>
            </p:nvSpPr>
            <p:spPr>
              <a:xfrm>
                <a:off x="5756053" y="3565922"/>
                <a:ext cx="257175" cy="38100"/>
              </a:xfrm>
              <a:custGeom>
                <a:avLst/>
                <a:gdLst/>
                <a:ahLst/>
                <a:cxnLst/>
                <a:rect l="0" t="0" r="0" b="0"/>
                <a:pathLst>
                  <a:path w="257175" h="38100">
                    <a:moveTo>
                      <a:pt x="21431" y="21431"/>
                    </a:moveTo>
                    <a:lnTo>
                      <a:pt x="241459" y="21431"/>
                    </a:lnTo>
                  </a:path>
                </a:pathLst>
              </a:custGeom>
              <a:ln w="28575" cap="rnd">
                <a:solidFill>
                  <a:srgbClr val="414142"/>
                </a:solidFill>
                <a:prstDash val="solid"/>
                <a:round/>
              </a:ln>
            </p:spPr>
            <p:txBody>
              <a:bodyPr/>
              <a:lstStyle/>
              <a:p>
                <a:pPr algn="l" defTabSz="1828734" hangingPunct="1">
                  <a:defRPr/>
                </a:pPr>
                <a:endParaRPr lang="en-US" sz="3530" kern="1200">
                  <a:solidFill>
                    <a:srgbClr val="505050"/>
                  </a:solidFill>
                  <a:latin typeface="Segoe UI"/>
                  <a:ea typeface="+mn-ea"/>
                  <a:cs typeface="+mn-cs"/>
                </a:endParaRPr>
              </a:p>
            </p:txBody>
          </p:sp>
          <p:sp>
            <p:nvSpPr>
              <p:cNvPr id="47" name="Freeform: Shape 62">
                <a:extLst>
                  <a:ext uri="{FF2B5EF4-FFF2-40B4-BE49-F238E27FC236}">
                    <a16:creationId xmlns:a16="http://schemas.microsoft.com/office/drawing/2014/main" id="{309A5F1D-24B6-4401-9DC2-3ED7CB671A5D}"/>
                  </a:ext>
                </a:extLst>
              </p:cNvPr>
              <p:cNvSpPr/>
              <p:nvPr/>
            </p:nvSpPr>
            <p:spPr>
              <a:xfrm>
                <a:off x="5756053" y="3831670"/>
                <a:ext cx="257175" cy="38100"/>
              </a:xfrm>
              <a:custGeom>
                <a:avLst/>
                <a:gdLst/>
                <a:ahLst/>
                <a:cxnLst/>
                <a:rect l="0" t="0" r="0" b="0"/>
                <a:pathLst>
                  <a:path w="257175" h="38100">
                    <a:moveTo>
                      <a:pt x="21431" y="21431"/>
                    </a:moveTo>
                    <a:lnTo>
                      <a:pt x="241459" y="21431"/>
                    </a:lnTo>
                  </a:path>
                </a:pathLst>
              </a:custGeom>
              <a:ln w="28575" cap="rnd">
                <a:solidFill>
                  <a:srgbClr val="414142"/>
                </a:solidFill>
                <a:prstDash val="solid"/>
                <a:round/>
              </a:ln>
            </p:spPr>
            <p:txBody>
              <a:bodyPr/>
              <a:lstStyle/>
              <a:p>
                <a:pPr algn="l" defTabSz="1828734" hangingPunct="1">
                  <a:defRPr/>
                </a:pPr>
                <a:endParaRPr lang="en-US" sz="3530" kern="1200">
                  <a:solidFill>
                    <a:srgbClr val="505050"/>
                  </a:solidFill>
                  <a:latin typeface="Segoe UI"/>
                  <a:ea typeface="+mn-ea"/>
                  <a:cs typeface="+mn-cs"/>
                </a:endParaRPr>
              </a:p>
            </p:txBody>
          </p:sp>
          <p:sp>
            <p:nvSpPr>
              <p:cNvPr id="48" name="Freeform: Shape 63">
                <a:extLst>
                  <a:ext uri="{FF2B5EF4-FFF2-40B4-BE49-F238E27FC236}">
                    <a16:creationId xmlns:a16="http://schemas.microsoft.com/office/drawing/2014/main" id="{24EC9947-FDD7-4C0B-BAA9-FAF271DC3A9A}"/>
                  </a:ext>
                </a:extLst>
              </p:cNvPr>
              <p:cNvSpPr/>
              <p:nvPr/>
            </p:nvSpPr>
            <p:spPr>
              <a:xfrm>
                <a:off x="5756053" y="3904060"/>
                <a:ext cx="257175" cy="38100"/>
              </a:xfrm>
              <a:custGeom>
                <a:avLst/>
                <a:gdLst/>
                <a:ahLst/>
                <a:cxnLst/>
                <a:rect l="0" t="0" r="0" b="0"/>
                <a:pathLst>
                  <a:path w="257175" h="38100">
                    <a:moveTo>
                      <a:pt x="21431" y="21431"/>
                    </a:moveTo>
                    <a:lnTo>
                      <a:pt x="241459" y="21431"/>
                    </a:lnTo>
                  </a:path>
                </a:pathLst>
              </a:custGeom>
              <a:ln w="28575" cap="rnd">
                <a:solidFill>
                  <a:srgbClr val="414142"/>
                </a:solidFill>
                <a:prstDash val="solid"/>
                <a:round/>
              </a:ln>
            </p:spPr>
            <p:txBody>
              <a:bodyPr/>
              <a:lstStyle/>
              <a:p>
                <a:pPr algn="l" defTabSz="1828734" hangingPunct="1">
                  <a:defRPr/>
                </a:pPr>
                <a:endParaRPr lang="en-US" sz="3530" kern="1200">
                  <a:solidFill>
                    <a:srgbClr val="505050"/>
                  </a:solidFill>
                  <a:latin typeface="Segoe UI"/>
                  <a:ea typeface="+mn-ea"/>
                  <a:cs typeface="+mn-cs"/>
                </a:endParaRPr>
              </a:p>
            </p:txBody>
          </p:sp>
        </p:grpSp>
        <p:grpSp>
          <p:nvGrpSpPr>
            <p:cNvPr id="30" name="Group 37">
              <a:extLst>
                <a:ext uri="{FF2B5EF4-FFF2-40B4-BE49-F238E27FC236}">
                  <a16:creationId xmlns:a16="http://schemas.microsoft.com/office/drawing/2014/main" id="{1C1098AB-2547-4628-8ADA-B67E1EFD0BE9}"/>
                </a:ext>
              </a:extLst>
            </p:cNvPr>
            <p:cNvGrpSpPr/>
            <p:nvPr/>
          </p:nvGrpSpPr>
          <p:grpSpPr>
            <a:xfrm>
              <a:off x="2693550" y="-963217"/>
              <a:ext cx="609600" cy="533400"/>
              <a:chOff x="4881319" y="-895112"/>
              <a:chExt cx="609600" cy="533400"/>
            </a:xfrm>
          </p:grpSpPr>
          <p:sp>
            <p:nvSpPr>
              <p:cNvPr id="31" name="Freeform: Shape 38">
                <a:extLst>
                  <a:ext uri="{FF2B5EF4-FFF2-40B4-BE49-F238E27FC236}">
                    <a16:creationId xmlns:a16="http://schemas.microsoft.com/office/drawing/2014/main" id="{417E0C58-5AE2-4B50-BCDE-16AF84683CBC}"/>
                  </a:ext>
                </a:extLst>
              </p:cNvPr>
              <p:cNvSpPr/>
              <p:nvPr/>
            </p:nvSpPr>
            <p:spPr>
              <a:xfrm>
                <a:off x="4881319" y="-895112"/>
                <a:ext cx="609600" cy="533400"/>
              </a:xfrm>
              <a:custGeom>
                <a:avLst/>
                <a:gdLst/>
                <a:ahLst/>
                <a:cxnLst/>
                <a:rect l="0" t="0" r="0" b="0"/>
                <a:pathLst>
                  <a:path w="609600" h="533400">
                    <a:moveTo>
                      <a:pt x="333867" y="37862"/>
                    </a:moveTo>
                    <a:lnTo>
                      <a:pt x="585327" y="465534"/>
                    </a:lnTo>
                    <a:cubicBezTo>
                      <a:pt x="598662" y="488394"/>
                      <a:pt x="583422" y="517922"/>
                      <a:pt x="556752" y="517922"/>
                    </a:cubicBezTo>
                    <a:lnTo>
                      <a:pt x="54785" y="517922"/>
                    </a:lnTo>
                    <a:cubicBezTo>
                      <a:pt x="29067" y="517922"/>
                      <a:pt x="12874" y="488394"/>
                      <a:pt x="26210" y="465534"/>
                    </a:cubicBezTo>
                    <a:lnTo>
                      <a:pt x="277670" y="37862"/>
                    </a:lnTo>
                    <a:cubicBezTo>
                      <a:pt x="291005" y="15954"/>
                      <a:pt x="321485" y="15954"/>
                      <a:pt x="333867" y="37862"/>
                    </a:cubicBezTo>
                    <a:close/>
                  </a:path>
                </a:pathLst>
              </a:custGeom>
              <a:solidFill>
                <a:srgbClr val="FFFFFF"/>
              </a:solidFill>
              <a:ln w="28575" cap="rnd">
                <a:solidFill>
                  <a:srgbClr val="414142"/>
                </a:solidFill>
                <a:prstDash val="solid"/>
                <a:round/>
              </a:ln>
            </p:spPr>
            <p:txBody>
              <a:bodyPr/>
              <a:lstStyle/>
              <a:p>
                <a:pPr algn="l" defTabSz="1828734" hangingPunct="1">
                  <a:defRPr/>
                </a:pPr>
                <a:endParaRPr lang="en-US" sz="3530" kern="1200">
                  <a:solidFill>
                    <a:srgbClr val="505050"/>
                  </a:solidFill>
                  <a:latin typeface="Segoe UI"/>
                  <a:ea typeface="+mn-ea"/>
                  <a:cs typeface="+mn-cs"/>
                </a:endParaRPr>
              </a:p>
            </p:txBody>
          </p:sp>
          <p:sp>
            <p:nvSpPr>
              <p:cNvPr id="32" name="Freeform: Shape 39">
                <a:extLst>
                  <a:ext uri="{FF2B5EF4-FFF2-40B4-BE49-F238E27FC236}">
                    <a16:creationId xmlns:a16="http://schemas.microsoft.com/office/drawing/2014/main" id="{D90E0E7A-7FA3-420A-8CF1-00A0A1617B48}"/>
                  </a:ext>
                </a:extLst>
              </p:cNvPr>
              <p:cNvSpPr/>
              <p:nvPr/>
            </p:nvSpPr>
            <p:spPr>
              <a:xfrm>
                <a:off x="5159465" y="-728187"/>
                <a:ext cx="38100" cy="219075"/>
              </a:xfrm>
              <a:custGeom>
                <a:avLst/>
                <a:gdLst/>
                <a:ahLst/>
                <a:cxnLst/>
                <a:rect l="0" t="0" r="0" b="0"/>
                <a:pathLst>
                  <a:path w="38100" h="219075">
                    <a:moveTo>
                      <a:pt x="21431" y="201454"/>
                    </a:moveTo>
                    <a:lnTo>
                      <a:pt x="21431" y="21431"/>
                    </a:lnTo>
                  </a:path>
                </a:pathLst>
              </a:custGeom>
              <a:ln w="28575" cap="rnd">
                <a:solidFill>
                  <a:srgbClr val="414142"/>
                </a:solidFill>
                <a:prstDash val="solid"/>
                <a:round/>
              </a:ln>
            </p:spPr>
            <p:txBody>
              <a:bodyPr/>
              <a:lstStyle/>
              <a:p>
                <a:pPr algn="l" defTabSz="1828734" hangingPunct="1">
                  <a:defRPr/>
                </a:pPr>
                <a:endParaRPr lang="en-US" sz="3530" kern="1200">
                  <a:solidFill>
                    <a:srgbClr val="505050"/>
                  </a:solidFill>
                  <a:latin typeface="Segoe UI"/>
                  <a:ea typeface="+mn-ea"/>
                  <a:cs typeface="+mn-cs"/>
                </a:endParaRPr>
              </a:p>
            </p:txBody>
          </p:sp>
          <p:sp>
            <p:nvSpPr>
              <p:cNvPr id="33" name="Freeform: Shape 40">
                <a:extLst>
                  <a:ext uri="{FF2B5EF4-FFF2-40B4-BE49-F238E27FC236}">
                    <a16:creationId xmlns:a16="http://schemas.microsoft.com/office/drawing/2014/main" id="{D5FE28BF-749B-4895-B5EE-77AF75347309}"/>
                  </a:ext>
                </a:extLst>
              </p:cNvPr>
              <p:cNvSpPr/>
              <p:nvPr/>
            </p:nvSpPr>
            <p:spPr>
              <a:xfrm>
                <a:off x="5159465" y="-484347"/>
                <a:ext cx="38100" cy="38100"/>
              </a:xfrm>
              <a:custGeom>
                <a:avLst/>
                <a:gdLst/>
                <a:ahLst/>
                <a:cxnLst/>
                <a:rect l="0" t="0" r="0" b="0"/>
                <a:pathLst>
                  <a:path w="38100" h="38100">
                    <a:moveTo>
                      <a:pt x="21431" y="24289"/>
                    </a:moveTo>
                    <a:lnTo>
                      <a:pt x="21431" y="21431"/>
                    </a:lnTo>
                  </a:path>
                </a:pathLst>
              </a:custGeom>
              <a:ln w="28575" cap="rnd">
                <a:solidFill>
                  <a:srgbClr val="414142"/>
                </a:solidFill>
                <a:prstDash val="solid"/>
                <a:round/>
              </a:ln>
            </p:spPr>
            <p:txBody>
              <a:bodyPr/>
              <a:lstStyle/>
              <a:p>
                <a:pPr algn="l" defTabSz="1828734" hangingPunct="1">
                  <a:defRPr/>
                </a:pPr>
                <a:endParaRPr lang="en-US" sz="3530" kern="1200">
                  <a:solidFill>
                    <a:srgbClr val="505050"/>
                  </a:solidFill>
                  <a:latin typeface="Segoe UI"/>
                  <a:ea typeface="+mn-ea"/>
                  <a:cs typeface="+mn-cs"/>
                </a:endParaRPr>
              </a:p>
            </p:txBody>
          </p:sp>
        </p:grpSp>
      </p:grpSp>
      <p:sp>
        <p:nvSpPr>
          <p:cNvPr id="49" name="Shape 52">
            <a:extLst>
              <a:ext uri="{FF2B5EF4-FFF2-40B4-BE49-F238E27FC236}">
                <a16:creationId xmlns:a16="http://schemas.microsoft.com/office/drawing/2014/main" id="{54FB1A10-FF5D-4DAC-A9C9-C789E27EB412}"/>
              </a:ext>
            </a:extLst>
          </p:cNvPr>
          <p:cNvSpPr/>
          <p:nvPr/>
        </p:nvSpPr>
        <p:spPr>
          <a:xfrm>
            <a:off x="1169902" y="1097015"/>
            <a:ext cx="6567329" cy="759822"/>
          </a:xfrm>
          <a:prstGeom prst="rect">
            <a:avLst/>
          </a:prstGeom>
          <a:ln w="12700">
            <a:miter lim="400000"/>
          </a:ln>
        </p:spPr>
        <p:txBody>
          <a:bodyPr wrap="square" lIns="71437" tIns="71437" rIns="71437" bIns="71437" anchor="ctr">
            <a:spAutoFit/>
          </a:bodyPr>
          <a:lstStyle>
            <a:lvl1pPr defTabSz="584200">
              <a:defRPr sz="56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pPr lvl="0">
              <a:defRPr sz="1800">
                <a:solidFill>
                  <a:srgbClr val="000000"/>
                </a:solidFill>
              </a:defRPr>
            </a:pPr>
            <a:r>
              <a:rPr lang="zh-CN" altLang="en-US" sz="4000" dirty="0">
                <a:solidFill>
                  <a:schemeClr val="tx1"/>
                </a:solidFill>
              </a:rPr>
              <a:t>基于</a:t>
            </a:r>
            <a:r>
              <a:rPr lang="en-US" altLang="zh-CN" sz="4000" dirty="0">
                <a:solidFill>
                  <a:schemeClr val="tx1"/>
                </a:solidFill>
              </a:rPr>
              <a:t>K8s</a:t>
            </a:r>
            <a:r>
              <a:rPr lang="zh-CN" altLang="en-US" sz="4000" dirty="0">
                <a:solidFill>
                  <a:schemeClr val="tx1"/>
                </a:solidFill>
              </a:rPr>
              <a:t>搭建技术中台</a:t>
            </a:r>
          </a:p>
        </p:txBody>
      </p:sp>
    </p:spTree>
    <p:extLst>
      <p:ext uri="{BB962C8B-B14F-4D97-AF65-F5344CB8AC3E}">
        <p14:creationId xmlns:p14="http://schemas.microsoft.com/office/powerpoint/2010/main" val="111585723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50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1000" fill="hold"/>
                                        <p:tgtEl>
                                          <p:spTgt spid="7"/>
                                        </p:tgtEl>
                                        <p:attrNameLst>
                                          <p:attrName>ppt_x</p:attrName>
                                        </p:attrNameLst>
                                      </p:cBhvr>
                                      <p:tavLst>
                                        <p:tav tm="0">
                                          <p:val>
                                            <p:strVal val="#ppt_x"/>
                                          </p:val>
                                        </p:tav>
                                        <p:tav tm="100000">
                                          <p:val>
                                            <p:strVal val="#ppt_x"/>
                                          </p:val>
                                        </p:tav>
                                      </p:tavLst>
                                    </p:anim>
                                    <p:anim calcmode="lin" valueType="num">
                                      <p:cBhvr additive="base">
                                        <p:cTn id="8" dur="10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decel="100000" fill="hold" nodeType="withEffect">
                                  <p:stCondLst>
                                    <p:cond delay="750"/>
                                  </p:stCondLst>
                                  <p:childTnLst>
                                    <p:set>
                                      <p:cBhvr>
                                        <p:cTn id="10" dur="1" fill="hold">
                                          <p:stCondLst>
                                            <p:cond delay="0"/>
                                          </p:stCondLst>
                                        </p:cTn>
                                        <p:tgtEl>
                                          <p:spTgt spid="28"/>
                                        </p:tgtEl>
                                        <p:attrNameLst>
                                          <p:attrName>style.visibility</p:attrName>
                                        </p:attrNameLst>
                                      </p:cBhvr>
                                      <p:to>
                                        <p:strVal val="visible"/>
                                      </p:to>
                                    </p:set>
                                    <p:anim calcmode="lin" valueType="num">
                                      <p:cBhvr additive="base">
                                        <p:cTn id="11" dur="1000" fill="hold"/>
                                        <p:tgtEl>
                                          <p:spTgt spid="28"/>
                                        </p:tgtEl>
                                        <p:attrNameLst>
                                          <p:attrName>ppt_x</p:attrName>
                                        </p:attrNameLst>
                                      </p:cBhvr>
                                      <p:tavLst>
                                        <p:tav tm="0">
                                          <p:val>
                                            <p:strVal val="#ppt_x"/>
                                          </p:val>
                                        </p:tav>
                                        <p:tav tm="100000">
                                          <p:val>
                                            <p:strVal val="#ppt_x"/>
                                          </p:val>
                                        </p:tav>
                                      </p:tavLst>
                                    </p:anim>
                                    <p:anim calcmode="lin" valueType="num">
                                      <p:cBhvr additive="base">
                                        <p:cTn id="12" dur="1000" fill="hold"/>
                                        <p:tgtEl>
                                          <p:spTgt spid="28"/>
                                        </p:tgtEl>
                                        <p:attrNameLst>
                                          <p:attrName>ppt_y</p:attrName>
                                        </p:attrNameLst>
                                      </p:cBhvr>
                                      <p:tavLst>
                                        <p:tav tm="0">
                                          <p:val>
                                            <p:strVal val="1+#ppt_h/2"/>
                                          </p:val>
                                        </p:tav>
                                        <p:tav tm="100000">
                                          <p:val>
                                            <p:strVal val="#ppt_y"/>
                                          </p:val>
                                        </p:tav>
                                      </p:tavLst>
                                    </p:anim>
                                  </p:childTnLst>
                                </p:cTn>
                              </p:par>
                              <p:par>
                                <p:cTn id="13" presetID="2" presetClass="entr" presetSubtype="4" decel="100000" fill="hold" nodeType="withEffect">
                                  <p:stCondLst>
                                    <p:cond delay="1000"/>
                                  </p:stCondLst>
                                  <p:childTnLst>
                                    <p:set>
                                      <p:cBhvr>
                                        <p:cTn id="14" dur="1" fill="hold">
                                          <p:stCondLst>
                                            <p:cond delay="0"/>
                                          </p:stCondLst>
                                        </p:cTn>
                                        <p:tgtEl>
                                          <p:spTgt spid="15"/>
                                        </p:tgtEl>
                                        <p:attrNameLst>
                                          <p:attrName>style.visibility</p:attrName>
                                        </p:attrNameLst>
                                      </p:cBhvr>
                                      <p:to>
                                        <p:strVal val="visible"/>
                                      </p:to>
                                    </p:set>
                                    <p:anim calcmode="lin" valueType="num">
                                      <p:cBhvr additive="base">
                                        <p:cTn id="15" dur="1000" fill="hold"/>
                                        <p:tgtEl>
                                          <p:spTgt spid="15"/>
                                        </p:tgtEl>
                                        <p:attrNameLst>
                                          <p:attrName>ppt_x</p:attrName>
                                        </p:attrNameLst>
                                      </p:cBhvr>
                                      <p:tavLst>
                                        <p:tav tm="0">
                                          <p:val>
                                            <p:strVal val="#ppt_x"/>
                                          </p:val>
                                        </p:tav>
                                        <p:tav tm="100000">
                                          <p:val>
                                            <p:strVal val="#ppt_x"/>
                                          </p:val>
                                        </p:tav>
                                      </p:tavLst>
                                    </p:anim>
                                    <p:anim calcmode="lin" valueType="num">
                                      <p:cBhvr additive="base">
                                        <p:cTn id="16" dur="1000" fill="hold"/>
                                        <p:tgtEl>
                                          <p:spTgt spid="15"/>
                                        </p:tgtEl>
                                        <p:attrNameLst>
                                          <p:attrName>ppt_y</p:attrName>
                                        </p:attrNameLst>
                                      </p:cBhvr>
                                      <p:tavLst>
                                        <p:tav tm="0">
                                          <p:val>
                                            <p:strVal val="1+#ppt_h/2"/>
                                          </p:val>
                                        </p:tav>
                                        <p:tav tm="100000">
                                          <p:val>
                                            <p:strVal val="#ppt_y"/>
                                          </p:val>
                                        </p:tav>
                                      </p:tavLst>
                                    </p:anim>
                                  </p:childTnLst>
                                </p:cTn>
                              </p:par>
                            </p:childTnLst>
                          </p:cTn>
                        </p:par>
                        <p:par>
                          <p:cTn id="17" fill="hold">
                            <p:stCondLst>
                              <p:cond delay="2000"/>
                            </p:stCondLst>
                            <p:childTnLst>
                              <p:par>
                                <p:cTn id="18" presetID="10" presetClass="entr" presetSubtype="0" fill="hold" nodeType="after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fade">
                                      <p:cBhvr>
                                        <p:cTn id="20" dur="500"/>
                                        <p:tgtEl>
                                          <p:spTgt spid="3"/>
                                        </p:tgtEl>
                                      </p:cBhvr>
                                    </p:animEffect>
                                  </p:childTnLst>
                                </p:cTn>
                              </p:par>
                            </p:childTnLst>
                          </p:cTn>
                        </p:par>
                        <p:par>
                          <p:cTn id="21" fill="hold">
                            <p:stCondLst>
                              <p:cond delay="2500"/>
                            </p:stCondLst>
                            <p:childTnLst>
                              <p:par>
                                <p:cTn id="22" presetID="16" presetClass="entr" presetSubtype="37" fill="hold" nodeType="afterEffect">
                                  <p:stCondLst>
                                    <p:cond delay="0"/>
                                  </p:stCondLst>
                                  <p:childTnLst>
                                    <p:set>
                                      <p:cBhvr>
                                        <p:cTn id="23" dur="1" fill="hold">
                                          <p:stCondLst>
                                            <p:cond delay="0"/>
                                          </p:stCondLst>
                                        </p:cTn>
                                        <p:tgtEl>
                                          <p:spTgt spid="22"/>
                                        </p:tgtEl>
                                        <p:attrNameLst>
                                          <p:attrName>style.visibility</p:attrName>
                                        </p:attrNameLst>
                                      </p:cBhvr>
                                      <p:to>
                                        <p:strVal val="visible"/>
                                      </p:to>
                                    </p:set>
                                    <p:animEffect transition="in" filter="barn(outVertical)">
                                      <p:cBhvr>
                                        <p:cTn id="24" dur="10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71F8F5-787A-4D50-8877-E15928C20511}"/>
              </a:ext>
            </a:extLst>
          </p:cNvPr>
          <p:cNvSpPr txBox="1">
            <a:spLocks/>
          </p:cNvSpPr>
          <p:nvPr/>
        </p:nvSpPr>
        <p:spPr>
          <a:xfrm>
            <a:off x="2859026" y="3033119"/>
            <a:ext cx="20563682" cy="1015729"/>
          </a:xfrm>
        </p:spPr>
        <p:txBody>
          <a:bodyPr/>
          <a:lstStyle>
            <a:lvl1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Helvetica Light"/>
                <a:ea typeface="Helvetica Light"/>
                <a:cs typeface="Helvetica Light"/>
                <a:sym typeface="Helvetica Light"/>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Helvetica Light"/>
                <a:ea typeface="Helvetica Light"/>
                <a:cs typeface="Helvetica Light"/>
                <a:sym typeface="Helvetica Light"/>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Helvetica Light"/>
                <a:ea typeface="Helvetica Light"/>
                <a:cs typeface="Helvetica Light"/>
                <a:sym typeface="Helvetica Light"/>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Helvetica Light"/>
                <a:ea typeface="Helvetica Light"/>
                <a:cs typeface="Helvetica Light"/>
                <a:sym typeface="Helvetica Light"/>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Helvetica Light"/>
                <a:ea typeface="Helvetica Light"/>
                <a:cs typeface="Helvetica Light"/>
                <a:sym typeface="Helvetica Light"/>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Helvetica Light"/>
                <a:ea typeface="Helvetica Light"/>
                <a:cs typeface="Helvetica Light"/>
                <a:sym typeface="Helvetica Light"/>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Helvetica Light"/>
                <a:ea typeface="Helvetica Light"/>
                <a:cs typeface="Helvetica Light"/>
                <a:sym typeface="Helvetica Light"/>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Helvetica Light"/>
                <a:ea typeface="Helvetica Light"/>
                <a:cs typeface="Helvetica Light"/>
                <a:sym typeface="Helvetica Light"/>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Helvetica Light"/>
                <a:ea typeface="Helvetica Light"/>
                <a:cs typeface="Helvetica Light"/>
                <a:sym typeface="Helvetica Light"/>
              </a:defRPr>
            </a:lvl9pPr>
          </a:lstStyle>
          <a:p>
            <a:pPr hangingPunct="1"/>
            <a:r>
              <a:rPr lang="en-US" altLang="zh-CN" sz="4800" dirty="0">
                <a:solidFill>
                  <a:srgbClr val="FF0000"/>
                </a:solidFill>
                <a:latin typeface="Segoe UI Semibold" panose="020B0702040204020203" pitchFamily="34" charset="0"/>
                <a:cs typeface="Segoe UI Semibold" panose="020B0702040204020203" pitchFamily="34" charset="0"/>
              </a:rPr>
              <a:t>IT</a:t>
            </a:r>
            <a:r>
              <a:rPr lang="zh-CN" altLang="en-US" sz="4800" dirty="0">
                <a:solidFill>
                  <a:schemeClr val="tx1"/>
                </a:solidFill>
              </a:rPr>
              <a:t>人员的心声</a:t>
            </a:r>
            <a:endParaRPr lang="en-US" sz="4800" dirty="0">
              <a:solidFill>
                <a:schemeClr val="tx1"/>
              </a:solidFill>
            </a:endParaRPr>
          </a:p>
        </p:txBody>
      </p:sp>
      <p:sp>
        <p:nvSpPr>
          <p:cNvPr id="3" name="Shape 52">
            <a:extLst>
              <a:ext uri="{FF2B5EF4-FFF2-40B4-BE49-F238E27FC236}">
                <a16:creationId xmlns:a16="http://schemas.microsoft.com/office/drawing/2014/main" id="{83BF8A55-D69B-409B-A5A2-E5380F84C78A}"/>
              </a:ext>
            </a:extLst>
          </p:cNvPr>
          <p:cNvSpPr/>
          <p:nvPr/>
        </p:nvSpPr>
        <p:spPr>
          <a:xfrm>
            <a:off x="1310578" y="862553"/>
            <a:ext cx="5111975" cy="759822"/>
          </a:xfrm>
          <a:prstGeom prst="rect">
            <a:avLst/>
          </a:prstGeom>
          <a:ln w="12700">
            <a:miter lim="400000"/>
          </a:ln>
        </p:spPr>
        <p:txBody>
          <a:bodyPr wrap="none" lIns="71437" tIns="71437" rIns="71437" bIns="71437" anchor="ctr">
            <a:spAutoFit/>
          </a:bodyPr>
          <a:lstStyle>
            <a:lvl1pPr defTabSz="584200">
              <a:defRPr sz="56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pPr lvl="0">
              <a:defRPr sz="1800">
                <a:solidFill>
                  <a:srgbClr val="000000"/>
                </a:solidFill>
              </a:defRPr>
            </a:pPr>
            <a:r>
              <a:rPr lang="zh-CN" altLang="en-US" sz="4000" dirty="0">
                <a:solidFill>
                  <a:schemeClr val="tx1"/>
                </a:solidFill>
              </a:rPr>
              <a:t>基于</a:t>
            </a:r>
            <a:r>
              <a:rPr lang="en-US" altLang="zh-CN" sz="4000" dirty="0">
                <a:solidFill>
                  <a:schemeClr val="tx1"/>
                </a:solidFill>
              </a:rPr>
              <a:t>K8s</a:t>
            </a:r>
            <a:r>
              <a:rPr lang="zh-CN" altLang="en-US" sz="4000" dirty="0">
                <a:solidFill>
                  <a:schemeClr val="tx1"/>
                </a:solidFill>
              </a:rPr>
              <a:t>搭建技术中台</a:t>
            </a:r>
          </a:p>
        </p:txBody>
      </p:sp>
      <p:grpSp>
        <p:nvGrpSpPr>
          <p:cNvPr id="4" name="Group 3">
            <a:extLst>
              <a:ext uri="{FF2B5EF4-FFF2-40B4-BE49-F238E27FC236}">
                <a16:creationId xmlns:a16="http://schemas.microsoft.com/office/drawing/2014/main" id="{B14CE7BB-7126-4499-A959-12A6E80492EE}"/>
              </a:ext>
            </a:extLst>
          </p:cNvPr>
          <p:cNvGrpSpPr/>
          <p:nvPr/>
        </p:nvGrpSpPr>
        <p:grpSpPr>
          <a:xfrm>
            <a:off x="1280265" y="7701389"/>
            <a:ext cx="21823470" cy="2425974"/>
            <a:chOff x="751014" y="3975245"/>
            <a:chExt cx="11130538" cy="1237310"/>
          </a:xfrm>
        </p:grpSpPr>
        <p:sp>
          <p:nvSpPr>
            <p:cNvPr id="5" name="TextBox 9">
              <a:extLst>
                <a:ext uri="{FF2B5EF4-FFF2-40B4-BE49-F238E27FC236}">
                  <a16:creationId xmlns:a16="http://schemas.microsoft.com/office/drawing/2014/main" id="{287C3299-D083-4D4A-8B34-A98D700F92A2}"/>
                </a:ext>
              </a:extLst>
            </p:cNvPr>
            <p:cNvSpPr txBox="1"/>
            <p:nvPr/>
          </p:nvSpPr>
          <p:spPr>
            <a:xfrm>
              <a:off x="751014" y="3975245"/>
              <a:ext cx="3230436" cy="1237310"/>
            </a:xfrm>
            <a:prstGeom prst="rect">
              <a:avLst/>
            </a:prstGeom>
            <a:noFill/>
          </p:spPr>
          <p:txBody>
            <a:bodyPr wrap="square" lIns="286856" tIns="286856" rIns="286856" bIns="286856" rtlCol="0">
              <a:spAutoFit/>
            </a:bodyPr>
            <a:lstStyle/>
            <a:p>
              <a:pPr defTabSz="1828734" hangingPunct="1">
                <a:spcAft>
                  <a:spcPts val="4706"/>
                </a:spcAft>
                <a:defRPr/>
              </a:pPr>
              <a:r>
                <a:rPr lang="en-US" sz="4000" kern="1200" dirty="0" err="1">
                  <a:solidFill>
                    <a:schemeClr val="tx1"/>
                  </a:solidFill>
                  <a:latin typeface="Microsoft YaHei Light" panose="020B0502040204020203" pitchFamily="34" charset="-122"/>
                  <a:ea typeface="Microsoft YaHei Light" panose="020B0502040204020203" pitchFamily="34" charset="-122"/>
                  <a:cs typeface="Segoe UI Semibold" panose="020B0702040204020203" pitchFamily="34" charset="0"/>
                </a:rPr>
                <a:t>我需要管理服务器并在几乎没有中断的情况下保持合规性</a:t>
              </a:r>
              <a:endParaRPr lang="en-US" sz="4000" kern="1200" dirty="0">
                <a:solidFill>
                  <a:schemeClr val="tx1"/>
                </a:solidFill>
                <a:latin typeface="Microsoft YaHei Light" panose="020B0502040204020203" pitchFamily="34" charset="-122"/>
                <a:ea typeface="Microsoft YaHei Light" panose="020B0502040204020203" pitchFamily="34" charset="-122"/>
                <a:cs typeface="Segoe UI Semibold" panose="020B0702040204020203" pitchFamily="34" charset="0"/>
              </a:endParaRPr>
            </a:p>
          </p:txBody>
        </p:sp>
        <p:sp>
          <p:nvSpPr>
            <p:cNvPr id="6" name="TextBox 17">
              <a:extLst>
                <a:ext uri="{FF2B5EF4-FFF2-40B4-BE49-F238E27FC236}">
                  <a16:creationId xmlns:a16="http://schemas.microsoft.com/office/drawing/2014/main" id="{2462990A-1C5A-4D6C-B67A-81C668DBB915}"/>
                </a:ext>
              </a:extLst>
            </p:cNvPr>
            <p:cNvSpPr txBox="1"/>
            <p:nvPr/>
          </p:nvSpPr>
          <p:spPr>
            <a:xfrm>
              <a:off x="4406928" y="3975245"/>
              <a:ext cx="3622618" cy="1237310"/>
            </a:xfrm>
            <a:prstGeom prst="rect">
              <a:avLst/>
            </a:prstGeom>
            <a:noFill/>
          </p:spPr>
          <p:txBody>
            <a:bodyPr wrap="square" lIns="286856" tIns="286856" rIns="286856" bIns="286856" rtlCol="0">
              <a:spAutoFit/>
            </a:bodyPr>
            <a:lstStyle/>
            <a:p>
              <a:pPr defTabSz="1828734" hangingPunct="1">
                <a:spcAft>
                  <a:spcPts val="4706"/>
                </a:spcAft>
                <a:defRPr/>
              </a:pPr>
              <a:r>
                <a:rPr lang="en-US" sz="4000" kern="1200" dirty="0">
                  <a:solidFill>
                    <a:schemeClr val="tx1"/>
                  </a:solidFill>
                  <a:latin typeface="Microsoft YaHei Light" panose="020B0502040204020203" pitchFamily="34" charset="-122"/>
                  <a:ea typeface="Microsoft YaHei Light" panose="020B0502040204020203" pitchFamily="34" charset="-122"/>
                  <a:cs typeface="Segoe UI Semibold" panose="020B0702040204020203" pitchFamily="34" charset="0"/>
                </a:rPr>
                <a:t>我不确定如何集成不熟悉的应用程序, 我需要开发人员的帮助</a:t>
              </a:r>
            </a:p>
          </p:txBody>
        </p:sp>
        <p:sp>
          <p:nvSpPr>
            <p:cNvPr id="7" name="TextBox 19">
              <a:extLst>
                <a:ext uri="{FF2B5EF4-FFF2-40B4-BE49-F238E27FC236}">
                  <a16:creationId xmlns:a16="http://schemas.microsoft.com/office/drawing/2014/main" id="{2A913945-766F-4B93-B7F9-35E7F97E9149}"/>
                </a:ext>
              </a:extLst>
            </p:cNvPr>
            <p:cNvSpPr txBox="1"/>
            <p:nvPr/>
          </p:nvSpPr>
          <p:spPr>
            <a:xfrm>
              <a:off x="8258934" y="3975245"/>
              <a:ext cx="3622618" cy="923362"/>
            </a:xfrm>
            <a:prstGeom prst="rect">
              <a:avLst/>
            </a:prstGeom>
            <a:noFill/>
          </p:spPr>
          <p:txBody>
            <a:bodyPr wrap="square" lIns="286856" tIns="286856" rIns="286856" bIns="286856" rtlCol="0">
              <a:spAutoFit/>
            </a:bodyPr>
            <a:lstStyle/>
            <a:p>
              <a:pPr defTabSz="1828734" hangingPunct="1">
                <a:spcAft>
                  <a:spcPts val="4706"/>
                </a:spcAft>
                <a:defRPr/>
              </a:pPr>
              <a:r>
                <a:rPr lang="en-US" sz="4000" kern="1200" dirty="0">
                  <a:solidFill>
                    <a:schemeClr val="tx1"/>
                  </a:solidFill>
                  <a:latin typeface="Microsoft YaHei Light" panose="020B0502040204020203" pitchFamily="34" charset="-122"/>
                  <a:ea typeface="Microsoft YaHei Light" panose="020B0502040204020203" pitchFamily="34" charset="-122"/>
                  <a:cs typeface="Segoe UI Semibold" panose="020B0702040204020203" pitchFamily="34" charset="0"/>
                </a:rPr>
                <a:t>我无法同时关注服务器保护和应用程序合规性</a:t>
              </a:r>
            </a:p>
          </p:txBody>
        </p:sp>
      </p:grpSp>
      <p:grpSp>
        <p:nvGrpSpPr>
          <p:cNvPr id="8" name="Group 83">
            <a:extLst>
              <a:ext uri="{FF2B5EF4-FFF2-40B4-BE49-F238E27FC236}">
                <a16:creationId xmlns:a16="http://schemas.microsoft.com/office/drawing/2014/main" id="{EADD7196-5305-40B1-8824-5BE4F4B7C972}"/>
              </a:ext>
            </a:extLst>
          </p:cNvPr>
          <p:cNvGrpSpPr/>
          <p:nvPr/>
        </p:nvGrpSpPr>
        <p:grpSpPr>
          <a:xfrm>
            <a:off x="10939449" y="4901198"/>
            <a:ext cx="2120634" cy="1965554"/>
            <a:chOff x="-1584325" y="2674938"/>
            <a:chExt cx="868363" cy="804862"/>
          </a:xfrm>
        </p:grpSpPr>
        <p:sp>
          <p:nvSpPr>
            <p:cNvPr id="9" name="Freeform 5">
              <a:extLst>
                <a:ext uri="{FF2B5EF4-FFF2-40B4-BE49-F238E27FC236}">
                  <a16:creationId xmlns:a16="http://schemas.microsoft.com/office/drawing/2014/main" id="{C7AC62ED-2BE0-4BBC-BD2E-B11B46942109}"/>
                </a:ext>
              </a:extLst>
            </p:cNvPr>
            <p:cNvSpPr>
              <a:spLocks/>
            </p:cNvSpPr>
            <p:nvPr/>
          </p:nvSpPr>
          <p:spPr bwMode="auto">
            <a:xfrm>
              <a:off x="-1493838" y="2798763"/>
              <a:ext cx="244475" cy="314325"/>
            </a:xfrm>
            <a:custGeom>
              <a:avLst/>
              <a:gdLst>
                <a:gd name="T0" fmla="*/ 43 w 87"/>
                <a:gd name="T1" fmla="*/ 0 h 111"/>
                <a:gd name="T2" fmla="*/ 0 w 87"/>
                <a:gd name="T3" fmla="*/ 44 h 111"/>
                <a:gd name="T4" fmla="*/ 0 w 87"/>
                <a:gd name="T5" fmla="*/ 67 h 111"/>
                <a:gd name="T6" fmla="*/ 43 w 87"/>
                <a:gd name="T7" fmla="*/ 111 h 111"/>
                <a:gd name="T8" fmla="*/ 87 w 87"/>
                <a:gd name="T9" fmla="*/ 67 h 111"/>
                <a:gd name="T10" fmla="*/ 87 w 87"/>
                <a:gd name="T11" fmla="*/ 55 h 111"/>
                <a:gd name="T12" fmla="*/ 87 w 87"/>
                <a:gd name="T13" fmla="*/ 44 h 111"/>
                <a:gd name="T14" fmla="*/ 43 w 87"/>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7" h="111">
                  <a:moveTo>
                    <a:pt x="43" y="0"/>
                  </a:moveTo>
                  <a:cubicBezTo>
                    <a:pt x="19" y="0"/>
                    <a:pt x="0" y="20"/>
                    <a:pt x="0" y="44"/>
                  </a:cubicBezTo>
                  <a:cubicBezTo>
                    <a:pt x="0" y="67"/>
                    <a:pt x="0" y="67"/>
                    <a:pt x="0" y="67"/>
                  </a:cubicBezTo>
                  <a:cubicBezTo>
                    <a:pt x="0" y="91"/>
                    <a:pt x="19" y="111"/>
                    <a:pt x="43" y="111"/>
                  </a:cubicBezTo>
                  <a:cubicBezTo>
                    <a:pt x="67" y="111"/>
                    <a:pt x="87" y="91"/>
                    <a:pt x="87" y="67"/>
                  </a:cubicBezTo>
                  <a:cubicBezTo>
                    <a:pt x="87" y="55"/>
                    <a:pt x="87" y="55"/>
                    <a:pt x="87" y="55"/>
                  </a:cubicBezTo>
                  <a:cubicBezTo>
                    <a:pt x="87" y="44"/>
                    <a:pt x="87" y="44"/>
                    <a:pt x="87" y="44"/>
                  </a:cubicBezTo>
                  <a:cubicBezTo>
                    <a:pt x="87" y="20"/>
                    <a:pt x="67" y="0"/>
                    <a:pt x="43" y="0"/>
                  </a:cubicBezTo>
                  <a:close/>
                </a:path>
              </a:pathLst>
            </a:cu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79284" tIns="89642" rIns="179284" bIns="89642" numCol="1" anchor="t" anchorCtr="0" compatLnSpc="1">
              <a:prstTxWarp prst="textNoShape">
                <a:avLst/>
              </a:prstTxWarp>
            </a:bodyPr>
            <a:lstStyle/>
            <a:p>
              <a:pPr algn="l" defTabSz="1828734" hangingPunct="1">
                <a:defRPr/>
              </a:pPr>
              <a:endParaRPr lang="en-US" sz="3530" kern="1200">
                <a:solidFill>
                  <a:schemeClr val="tx1"/>
                </a:solidFill>
                <a:latin typeface="Segoe UI"/>
                <a:ea typeface="+mn-ea"/>
                <a:cs typeface="+mn-cs"/>
              </a:endParaRPr>
            </a:p>
          </p:txBody>
        </p:sp>
        <p:sp>
          <p:nvSpPr>
            <p:cNvPr id="10" name="Freeform 6">
              <a:extLst>
                <a:ext uri="{FF2B5EF4-FFF2-40B4-BE49-F238E27FC236}">
                  <a16:creationId xmlns:a16="http://schemas.microsoft.com/office/drawing/2014/main" id="{283A5E72-69FF-4C42-AFE2-D9668CEABBC8}"/>
                </a:ext>
              </a:extLst>
            </p:cNvPr>
            <p:cNvSpPr>
              <a:spLocks/>
            </p:cNvSpPr>
            <p:nvPr/>
          </p:nvSpPr>
          <p:spPr bwMode="auto">
            <a:xfrm>
              <a:off x="-1231900" y="3063875"/>
              <a:ext cx="515938" cy="415925"/>
            </a:xfrm>
            <a:custGeom>
              <a:avLst/>
              <a:gdLst>
                <a:gd name="T0" fmla="*/ 92 w 183"/>
                <a:gd name="T1" fmla="*/ 0 h 147"/>
                <a:gd name="T2" fmla="*/ 0 w 183"/>
                <a:gd name="T3" fmla="*/ 75 h 147"/>
                <a:gd name="T4" fmla="*/ 0 w 183"/>
                <a:gd name="T5" fmla="*/ 147 h 147"/>
                <a:gd name="T6" fmla="*/ 183 w 183"/>
                <a:gd name="T7" fmla="*/ 147 h 147"/>
                <a:gd name="T8" fmla="*/ 183 w 183"/>
                <a:gd name="T9" fmla="*/ 75 h 147"/>
                <a:gd name="T10" fmla="*/ 92 w 183"/>
                <a:gd name="T11" fmla="*/ 0 h 147"/>
              </a:gdLst>
              <a:ahLst/>
              <a:cxnLst>
                <a:cxn ang="0">
                  <a:pos x="T0" y="T1"/>
                </a:cxn>
                <a:cxn ang="0">
                  <a:pos x="T2" y="T3"/>
                </a:cxn>
                <a:cxn ang="0">
                  <a:pos x="T4" y="T5"/>
                </a:cxn>
                <a:cxn ang="0">
                  <a:pos x="T6" y="T7"/>
                </a:cxn>
                <a:cxn ang="0">
                  <a:pos x="T8" y="T9"/>
                </a:cxn>
                <a:cxn ang="0">
                  <a:pos x="T10" y="T11"/>
                </a:cxn>
              </a:cxnLst>
              <a:rect l="0" t="0" r="r" b="b"/>
              <a:pathLst>
                <a:path w="183" h="147">
                  <a:moveTo>
                    <a:pt x="92" y="0"/>
                  </a:moveTo>
                  <a:cubicBezTo>
                    <a:pt x="41" y="0"/>
                    <a:pt x="0" y="33"/>
                    <a:pt x="0" y="75"/>
                  </a:cubicBezTo>
                  <a:cubicBezTo>
                    <a:pt x="0" y="147"/>
                    <a:pt x="0" y="147"/>
                    <a:pt x="0" y="147"/>
                  </a:cubicBezTo>
                  <a:cubicBezTo>
                    <a:pt x="183" y="147"/>
                    <a:pt x="183" y="147"/>
                    <a:pt x="183" y="147"/>
                  </a:cubicBezTo>
                  <a:cubicBezTo>
                    <a:pt x="183" y="75"/>
                    <a:pt x="183" y="75"/>
                    <a:pt x="183" y="75"/>
                  </a:cubicBezTo>
                  <a:cubicBezTo>
                    <a:pt x="183" y="33"/>
                    <a:pt x="142" y="0"/>
                    <a:pt x="92" y="0"/>
                  </a:cubicBezTo>
                  <a:close/>
                </a:path>
              </a:pathLst>
            </a:cu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79284" tIns="89642" rIns="179284" bIns="89642" numCol="1" anchor="t" anchorCtr="0" compatLnSpc="1">
              <a:prstTxWarp prst="textNoShape">
                <a:avLst/>
              </a:prstTxWarp>
            </a:bodyPr>
            <a:lstStyle/>
            <a:p>
              <a:pPr algn="l" defTabSz="1828734" hangingPunct="1">
                <a:defRPr/>
              </a:pPr>
              <a:endParaRPr lang="en-US" sz="3530" kern="1200">
                <a:solidFill>
                  <a:schemeClr val="tx1"/>
                </a:solidFill>
                <a:latin typeface="Segoe UI"/>
                <a:ea typeface="+mn-ea"/>
                <a:cs typeface="+mn-cs"/>
              </a:endParaRPr>
            </a:p>
          </p:txBody>
        </p:sp>
        <p:sp>
          <p:nvSpPr>
            <p:cNvPr id="11" name="Freeform 7">
              <a:extLst>
                <a:ext uri="{FF2B5EF4-FFF2-40B4-BE49-F238E27FC236}">
                  <a16:creationId xmlns:a16="http://schemas.microsoft.com/office/drawing/2014/main" id="{9C525A37-B708-4017-850E-61B66A76202D}"/>
                </a:ext>
              </a:extLst>
            </p:cNvPr>
            <p:cNvSpPr>
              <a:spLocks/>
            </p:cNvSpPr>
            <p:nvPr/>
          </p:nvSpPr>
          <p:spPr bwMode="auto">
            <a:xfrm>
              <a:off x="-1122363" y="2674938"/>
              <a:ext cx="300038" cy="381000"/>
            </a:xfrm>
            <a:custGeom>
              <a:avLst/>
              <a:gdLst>
                <a:gd name="T0" fmla="*/ 53 w 106"/>
                <a:gd name="T1" fmla="*/ 0 h 135"/>
                <a:gd name="T2" fmla="*/ 0 w 106"/>
                <a:gd name="T3" fmla="*/ 54 h 135"/>
                <a:gd name="T4" fmla="*/ 0 w 106"/>
                <a:gd name="T5" fmla="*/ 81 h 135"/>
                <a:gd name="T6" fmla="*/ 53 w 106"/>
                <a:gd name="T7" fmla="*/ 135 h 135"/>
                <a:gd name="T8" fmla="*/ 106 w 106"/>
                <a:gd name="T9" fmla="*/ 81 h 135"/>
                <a:gd name="T10" fmla="*/ 106 w 106"/>
                <a:gd name="T11" fmla="*/ 54 h 135"/>
                <a:gd name="T12" fmla="*/ 53 w 106"/>
                <a:gd name="T13" fmla="*/ 0 h 135"/>
              </a:gdLst>
              <a:ahLst/>
              <a:cxnLst>
                <a:cxn ang="0">
                  <a:pos x="T0" y="T1"/>
                </a:cxn>
                <a:cxn ang="0">
                  <a:pos x="T2" y="T3"/>
                </a:cxn>
                <a:cxn ang="0">
                  <a:pos x="T4" y="T5"/>
                </a:cxn>
                <a:cxn ang="0">
                  <a:pos x="T6" y="T7"/>
                </a:cxn>
                <a:cxn ang="0">
                  <a:pos x="T8" y="T9"/>
                </a:cxn>
                <a:cxn ang="0">
                  <a:pos x="T10" y="T11"/>
                </a:cxn>
                <a:cxn ang="0">
                  <a:pos x="T12" y="T13"/>
                </a:cxn>
              </a:cxnLst>
              <a:rect l="0" t="0" r="r" b="b"/>
              <a:pathLst>
                <a:path w="106" h="135">
                  <a:moveTo>
                    <a:pt x="53" y="0"/>
                  </a:moveTo>
                  <a:cubicBezTo>
                    <a:pt x="23" y="0"/>
                    <a:pt x="0" y="24"/>
                    <a:pt x="0" y="54"/>
                  </a:cubicBezTo>
                  <a:cubicBezTo>
                    <a:pt x="0" y="81"/>
                    <a:pt x="0" y="81"/>
                    <a:pt x="0" y="81"/>
                  </a:cubicBezTo>
                  <a:cubicBezTo>
                    <a:pt x="0" y="111"/>
                    <a:pt x="23" y="135"/>
                    <a:pt x="53" y="135"/>
                  </a:cubicBezTo>
                  <a:cubicBezTo>
                    <a:pt x="82" y="135"/>
                    <a:pt x="106" y="111"/>
                    <a:pt x="106" y="81"/>
                  </a:cubicBezTo>
                  <a:cubicBezTo>
                    <a:pt x="106" y="54"/>
                    <a:pt x="106" y="54"/>
                    <a:pt x="106" y="54"/>
                  </a:cubicBezTo>
                  <a:cubicBezTo>
                    <a:pt x="106" y="24"/>
                    <a:pt x="82" y="0"/>
                    <a:pt x="53" y="0"/>
                  </a:cubicBezTo>
                  <a:close/>
                </a:path>
              </a:pathLst>
            </a:cu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79284" tIns="89642" rIns="179284" bIns="89642" numCol="1" anchor="t" anchorCtr="0" compatLnSpc="1">
              <a:prstTxWarp prst="textNoShape">
                <a:avLst/>
              </a:prstTxWarp>
            </a:bodyPr>
            <a:lstStyle/>
            <a:p>
              <a:pPr algn="l" defTabSz="1828734" hangingPunct="1">
                <a:defRPr/>
              </a:pPr>
              <a:endParaRPr lang="en-US" sz="3530" kern="1200">
                <a:solidFill>
                  <a:schemeClr val="tx1"/>
                </a:solidFill>
                <a:latin typeface="Segoe UI"/>
                <a:ea typeface="+mn-ea"/>
                <a:cs typeface="+mn-cs"/>
              </a:endParaRPr>
            </a:p>
          </p:txBody>
        </p:sp>
        <p:sp>
          <p:nvSpPr>
            <p:cNvPr id="12" name="Freeform 8">
              <a:extLst>
                <a:ext uri="{FF2B5EF4-FFF2-40B4-BE49-F238E27FC236}">
                  <a16:creationId xmlns:a16="http://schemas.microsoft.com/office/drawing/2014/main" id="{7E0F9721-52A7-4B67-9048-97BC10C874A0}"/>
                </a:ext>
              </a:extLst>
            </p:cNvPr>
            <p:cNvSpPr>
              <a:spLocks/>
            </p:cNvSpPr>
            <p:nvPr/>
          </p:nvSpPr>
          <p:spPr bwMode="auto">
            <a:xfrm>
              <a:off x="-1122363" y="2674938"/>
              <a:ext cx="300038" cy="381000"/>
            </a:xfrm>
            <a:custGeom>
              <a:avLst/>
              <a:gdLst>
                <a:gd name="T0" fmla="*/ 53 w 106"/>
                <a:gd name="T1" fmla="*/ 0 h 135"/>
                <a:gd name="T2" fmla="*/ 0 w 106"/>
                <a:gd name="T3" fmla="*/ 54 h 135"/>
                <a:gd name="T4" fmla="*/ 0 w 106"/>
                <a:gd name="T5" fmla="*/ 81 h 135"/>
                <a:gd name="T6" fmla="*/ 53 w 106"/>
                <a:gd name="T7" fmla="*/ 135 h 135"/>
                <a:gd name="T8" fmla="*/ 106 w 106"/>
                <a:gd name="T9" fmla="*/ 81 h 135"/>
                <a:gd name="T10" fmla="*/ 106 w 106"/>
                <a:gd name="T11" fmla="*/ 54 h 135"/>
                <a:gd name="T12" fmla="*/ 53 w 106"/>
                <a:gd name="T13" fmla="*/ 0 h 135"/>
              </a:gdLst>
              <a:ahLst/>
              <a:cxnLst>
                <a:cxn ang="0">
                  <a:pos x="T0" y="T1"/>
                </a:cxn>
                <a:cxn ang="0">
                  <a:pos x="T2" y="T3"/>
                </a:cxn>
                <a:cxn ang="0">
                  <a:pos x="T4" y="T5"/>
                </a:cxn>
                <a:cxn ang="0">
                  <a:pos x="T6" y="T7"/>
                </a:cxn>
                <a:cxn ang="0">
                  <a:pos x="T8" y="T9"/>
                </a:cxn>
                <a:cxn ang="0">
                  <a:pos x="T10" y="T11"/>
                </a:cxn>
                <a:cxn ang="0">
                  <a:pos x="T12" y="T13"/>
                </a:cxn>
              </a:cxnLst>
              <a:rect l="0" t="0" r="r" b="b"/>
              <a:pathLst>
                <a:path w="106" h="135">
                  <a:moveTo>
                    <a:pt x="53" y="0"/>
                  </a:moveTo>
                  <a:cubicBezTo>
                    <a:pt x="23" y="0"/>
                    <a:pt x="0" y="24"/>
                    <a:pt x="0" y="54"/>
                  </a:cubicBezTo>
                  <a:cubicBezTo>
                    <a:pt x="0" y="81"/>
                    <a:pt x="0" y="81"/>
                    <a:pt x="0" y="81"/>
                  </a:cubicBezTo>
                  <a:cubicBezTo>
                    <a:pt x="0" y="111"/>
                    <a:pt x="23" y="135"/>
                    <a:pt x="53" y="135"/>
                  </a:cubicBezTo>
                  <a:cubicBezTo>
                    <a:pt x="82" y="135"/>
                    <a:pt x="106" y="111"/>
                    <a:pt x="106" y="81"/>
                  </a:cubicBezTo>
                  <a:cubicBezTo>
                    <a:pt x="106" y="54"/>
                    <a:pt x="106" y="54"/>
                    <a:pt x="106" y="54"/>
                  </a:cubicBezTo>
                  <a:cubicBezTo>
                    <a:pt x="106" y="24"/>
                    <a:pt x="82" y="0"/>
                    <a:pt x="53" y="0"/>
                  </a:cubicBezTo>
                  <a:close/>
                </a:path>
              </a:pathLst>
            </a:cu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79284" tIns="89642" rIns="179284" bIns="89642" numCol="1" anchor="t" anchorCtr="0" compatLnSpc="1">
              <a:prstTxWarp prst="textNoShape">
                <a:avLst/>
              </a:prstTxWarp>
            </a:bodyPr>
            <a:lstStyle/>
            <a:p>
              <a:pPr algn="l" defTabSz="1828734" hangingPunct="1">
                <a:defRPr/>
              </a:pPr>
              <a:endParaRPr lang="en-US" sz="3530" kern="1200">
                <a:solidFill>
                  <a:schemeClr val="tx1"/>
                </a:solidFill>
                <a:latin typeface="Segoe UI"/>
                <a:ea typeface="+mn-ea"/>
                <a:cs typeface="+mn-cs"/>
              </a:endParaRPr>
            </a:p>
          </p:txBody>
        </p:sp>
        <p:sp>
          <p:nvSpPr>
            <p:cNvPr id="13" name="Freeform 9">
              <a:extLst>
                <a:ext uri="{FF2B5EF4-FFF2-40B4-BE49-F238E27FC236}">
                  <a16:creationId xmlns:a16="http://schemas.microsoft.com/office/drawing/2014/main" id="{60832948-508A-40C8-98A0-CC313A2C3D94}"/>
                </a:ext>
              </a:extLst>
            </p:cNvPr>
            <p:cNvSpPr>
              <a:spLocks/>
            </p:cNvSpPr>
            <p:nvPr/>
          </p:nvSpPr>
          <p:spPr bwMode="auto">
            <a:xfrm>
              <a:off x="-1584325" y="3117850"/>
              <a:ext cx="371475" cy="361950"/>
            </a:xfrm>
            <a:custGeom>
              <a:avLst/>
              <a:gdLst>
                <a:gd name="T0" fmla="*/ 125 w 132"/>
                <a:gd name="T1" fmla="*/ 53 h 128"/>
                <a:gd name="T2" fmla="*/ 132 w 132"/>
                <a:gd name="T3" fmla="*/ 22 h 128"/>
                <a:gd name="T4" fmla="*/ 75 w 132"/>
                <a:gd name="T5" fmla="*/ 0 h 128"/>
                <a:gd name="T6" fmla="*/ 0 w 132"/>
                <a:gd name="T7" fmla="*/ 62 h 128"/>
                <a:gd name="T8" fmla="*/ 0 w 132"/>
                <a:gd name="T9" fmla="*/ 128 h 128"/>
                <a:gd name="T10" fmla="*/ 125 w 132"/>
                <a:gd name="T11" fmla="*/ 128 h 128"/>
                <a:gd name="T12" fmla="*/ 125 w 132"/>
                <a:gd name="T13" fmla="*/ 53 h 128"/>
              </a:gdLst>
              <a:ahLst/>
              <a:cxnLst>
                <a:cxn ang="0">
                  <a:pos x="T0" y="T1"/>
                </a:cxn>
                <a:cxn ang="0">
                  <a:pos x="T2" y="T3"/>
                </a:cxn>
                <a:cxn ang="0">
                  <a:pos x="T4" y="T5"/>
                </a:cxn>
                <a:cxn ang="0">
                  <a:pos x="T6" y="T7"/>
                </a:cxn>
                <a:cxn ang="0">
                  <a:pos x="T8" y="T9"/>
                </a:cxn>
                <a:cxn ang="0">
                  <a:pos x="T10" y="T11"/>
                </a:cxn>
                <a:cxn ang="0">
                  <a:pos x="T12" y="T13"/>
                </a:cxn>
              </a:cxnLst>
              <a:rect l="0" t="0" r="r" b="b"/>
              <a:pathLst>
                <a:path w="132" h="128">
                  <a:moveTo>
                    <a:pt x="125" y="53"/>
                  </a:moveTo>
                  <a:cubicBezTo>
                    <a:pt x="125" y="42"/>
                    <a:pt x="128" y="31"/>
                    <a:pt x="132" y="22"/>
                  </a:cubicBezTo>
                  <a:cubicBezTo>
                    <a:pt x="119" y="8"/>
                    <a:pt x="98" y="0"/>
                    <a:pt x="75" y="0"/>
                  </a:cubicBezTo>
                  <a:cubicBezTo>
                    <a:pt x="34" y="0"/>
                    <a:pt x="0" y="27"/>
                    <a:pt x="0" y="62"/>
                  </a:cubicBezTo>
                  <a:cubicBezTo>
                    <a:pt x="0" y="128"/>
                    <a:pt x="0" y="128"/>
                    <a:pt x="0" y="128"/>
                  </a:cubicBezTo>
                  <a:cubicBezTo>
                    <a:pt x="125" y="128"/>
                    <a:pt x="125" y="128"/>
                    <a:pt x="125" y="128"/>
                  </a:cubicBezTo>
                  <a:lnTo>
                    <a:pt x="125" y="53"/>
                  </a:lnTo>
                  <a:close/>
                </a:path>
              </a:pathLst>
            </a:cu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79284" tIns="89642" rIns="179284" bIns="89642" numCol="1" anchor="t" anchorCtr="0" compatLnSpc="1">
              <a:prstTxWarp prst="textNoShape">
                <a:avLst/>
              </a:prstTxWarp>
            </a:bodyPr>
            <a:lstStyle/>
            <a:p>
              <a:pPr algn="l" defTabSz="1828734" hangingPunct="1">
                <a:defRPr/>
              </a:pPr>
              <a:endParaRPr lang="en-US" sz="3530" kern="1200">
                <a:solidFill>
                  <a:schemeClr val="tx1"/>
                </a:solidFill>
                <a:latin typeface="Segoe UI"/>
                <a:ea typeface="+mn-ea"/>
                <a:cs typeface="+mn-cs"/>
              </a:endParaRPr>
            </a:p>
          </p:txBody>
        </p:sp>
      </p:grpSp>
      <p:grpSp>
        <p:nvGrpSpPr>
          <p:cNvPr id="14" name="Group 4">
            <a:extLst>
              <a:ext uri="{FF2B5EF4-FFF2-40B4-BE49-F238E27FC236}">
                <a16:creationId xmlns:a16="http://schemas.microsoft.com/office/drawing/2014/main" id="{B838539D-CD71-43BE-8802-EBD9B62B6DE3}"/>
              </a:ext>
            </a:extLst>
          </p:cNvPr>
          <p:cNvGrpSpPr>
            <a:grpSpLocks noChangeAspect="1"/>
          </p:cNvGrpSpPr>
          <p:nvPr/>
        </p:nvGrpSpPr>
        <p:grpSpPr bwMode="auto">
          <a:xfrm>
            <a:off x="18659855" y="4844361"/>
            <a:ext cx="1784954" cy="2079212"/>
            <a:chOff x="7055" y="1097"/>
            <a:chExt cx="461" cy="537"/>
          </a:xfrm>
        </p:grpSpPr>
        <p:sp>
          <p:nvSpPr>
            <p:cNvPr id="15" name="Freeform 5">
              <a:extLst>
                <a:ext uri="{FF2B5EF4-FFF2-40B4-BE49-F238E27FC236}">
                  <a16:creationId xmlns:a16="http://schemas.microsoft.com/office/drawing/2014/main" id="{D8E578B5-CA9A-4775-BF9A-9314B10F3307}"/>
                </a:ext>
              </a:extLst>
            </p:cNvPr>
            <p:cNvSpPr>
              <a:spLocks/>
            </p:cNvSpPr>
            <p:nvPr/>
          </p:nvSpPr>
          <p:spPr bwMode="auto">
            <a:xfrm>
              <a:off x="7055" y="1097"/>
              <a:ext cx="230" cy="105"/>
            </a:xfrm>
            <a:custGeom>
              <a:avLst/>
              <a:gdLst>
                <a:gd name="T0" fmla="*/ 0 w 129"/>
                <a:gd name="T1" fmla="*/ 31 h 59"/>
                <a:gd name="T2" fmla="*/ 129 w 129"/>
                <a:gd name="T3" fmla="*/ 0 h 59"/>
              </a:gdLst>
              <a:ahLst/>
              <a:cxnLst>
                <a:cxn ang="0">
                  <a:pos x="T0" y="T1"/>
                </a:cxn>
                <a:cxn ang="0">
                  <a:pos x="T2" y="T3"/>
                </a:cxn>
              </a:cxnLst>
              <a:rect l="0" t="0" r="r" b="b"/>
              <a:pathLst>
                <a:path w="129" h="59">
                  <a:moveTo>
                    <a:pt x="0" y="31"/>
                  </a:moveTo>
                  <a:cubicBezTo>
                    <a:pt x="0" y="31"/>
                    <a:pt x="83" y="59"/>
                    <a:pt x="129" y="0"/>
                  </a:cubicBez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79284" tIns="89642" rIns="179284" bIns="89642" numCol="1" anchor="t" anchorCtr="0" compatLnSpc="1">
              <a:prstTxWarp prst="textNoShape">
                <a:avLst/>
              </a:prstTxWarp>
            </a:bodyPr>
            <a:lstStyle/>
            <a:p>
              <a:pPr algn="l" defTabSz="1828734" hangingPunct="1">
                <a:defRPr/>
              </a:pPr>
              <a:endParaRPr lang="en-US" sz="3530" kern="1200">
                <a:solidFill>
                  <a:schemeClr val="tx1"/>
                </a:solidFill>
                <a:latin typeface="Segoe UI"/>
                <a:ea typeface="+mn-ea"/>
                <a:cs typeface="+mn-cs"/>
              </a:endParaRPr>
            </a:p>
          </p:txBody>
        </p:sp>
        <p:sp>
          <p:nvSpPr>
            <p:cNvPr id="16" name="Freeform 6">
              <a:extLst>
                <a:ext uri="{FF2B5EF4-FFF2-40B4-BE49-F238E27FC236}">
                  <a16:creationId xmlns:a16="http://schemas.microsoft.com/office/drawing/2014/main" id="{718AFF41-DF94-4874-A76B-43865E3E5F65}"/>
                </a:ext>
              </a:extLst>
            </p:cNvPr>
            <p:cNvSpPr>
              <a:spLocks/>
            </p:cNvSpPr>
            <p:nvPr/>
          </p:nvSpPr>
          <p:spPr bwMode="auto">
            <a:xfrm>
              <a:off x="7055" y="1153"/>
              <a:ext cx="461" cy="481"/>
            </a:xfrm>
            <a:custGeom>
              <a:avLst/>
              <a:gdLst>
                <a:gd name="T0" fmla="*/ 258 w 258"/>
                <a:gd name="T1" fmla="*/ 0 h 270"/>
                <a:gd name="T2" fmla="*/ 258 w 258"/>
                <a:gd name="T3" fmla="*/ 60 h 270"/>
                <a:gd name="T4" fmla="*/ 129 w 258"/>
                <a:gd name="T5" fmla="*/ 270 h 270"/>
                <a:gd name="T6" fmla="*/ 0 w 258"/>
                <a:gd name="T7" fmla="*/ 60 h 270"/>
                <a:gd name="T8" fmla="*/ 0 w 258"/>
                <a:gd name="T9" fmla="*/ 0 h 270"/>
              </a:gdLst>
              <a:ahLst/>
              <a:cxnLst>
                <a:cxn ang="0">
                  <a:pos x="T0" y="T1"/>
                </a:cxn>
                <a:cxn ang="0">
                  <a:pos x="T2" y="T3"/>
                </a:cxn>
                <a:cxn ang="0">
                  <a:pos x="T4" y="T5"/>
                </a:cxn>
                <a:cxn ang="0">
                  <a:pos x="T6" y="T7"/>
                </a:cxn>
                <a:cxn ang="0">
                  <a:pos x="T8" y="T9"/>
                </a:cxn>
              </a:cxnLst>
              <a:rect l="0" t="0" r="r" b="b"/>
              <a:pathLst>
                <a:path w="258" h="270">
                  <a:moveTo>
                    <a:pt x="258" y="0"/>
                  </a:moveTo>
                  <a:cubicBezTo>
                    <a:pt x="258" y="60"/>
                    <a:pt x="258" y="60"/>
                    <a:pt x="258" y="60"/>
                  </a:cubicBezTo>
                  <a:cubicBezTo>
                    <a:pt x="255" y="222"/>
                    <a:pt x="129" y="270"/>
                    <a:pt x="129" y="270"/>
                  </a:cubicBezTo>
                  <a:cubicBezTo>
                    <a:pt x="129" y="270"/>
                    <a:pt x="2" y="222"/>
                    <a:pt x="0" y="60"/>
                  </a:cubicBezTo>
                  <a:cubicBezTo>
                    <a:pt x="0" y="0"/>
                    <a:pt x="0" y="0"/>
                    <a:pt x="0" y="0"/>
                  </a:cubicBez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79284" tIns="89642" rIns="179284" bIns="89642" numCol="1" anchor="t" anchorCtr="0" compatLnSpc="1">
              <a:prstTxWarp prst="textNoShape">
                <a:avLst/>
              </a:prstTxWarp>
            </a:bodyPr>
            <a:lstStyle/>
            <a:p>
              <a:pPr algn="l" defTabSz="1828734" hangingPunct="1">
                <a:defRPr/>
              </a:pPr>
              <a:endParaRPr lang="en-US" sz="3530" kern="1200">
                <a:solidFill>
                  <a:schemeClr val="tx1"/>
                </a:solidFill>
                <a:latin typeface="Segoe UI"/>
                <a:ea typeface="+mn-ea"/>
                <a:cs typeface="+mn-cs"/>
              </a:endParaRPr>
            </a:p>
          </p:txBody>
        </p:sp>
        <p:sp>
          <p:nvSpPr>
            <p:cNvPr id="17" name="Freeform 7">
              <a:extLst>
                <a:ext uri="{FF2B5EF4-FFF2-40B4-BE49-F238E27FC236}">
                  <a16:creationId xmlns:a16="http://schemas.microsoft.com/office/drawing/2014/main" id="{B9325755-0389-4FAE-9F40-DA1F5B72106D}"/>
                </a:ext>
              </a:extLst>
            </p:cNvPr>
            <p:cNvSpPr>
              <a:spLocks/>
            </p:cNvSpPr>
            <p:nvPr/>
          </p:nvSpPr>
          <p:spPr bwMode="auto">
            <a:xfrm>
              <a:off x="7285" y="1097"/>
              <a:ext cx="231" cy="105"/>
            </a:xfrm>
            <a:custGeom>
              <a:avLst/>
              <a:gdLst>
                <a:gd name="T0" fmla="*/ 129 w 129"/>
                <a:gd name="T1" fmla="*/ 31 h 59"/>
                <a:gd name="T2" fmla="*/ 0 w 129"/>
                <a:gd name="T3" fmla="*/ 0 h 59"/>
              </a:gdLst>
              <a:ahLst/>
              <a:cxnLst>
                <a:cxn ang="0">
                  <a:pos x="T0" y="T1"/>
                </a:cxn>
                <a:cxn ang="0">
                  <a:pos x="T2" y="T3"/>
                </a:cxn>
              </a:cxnLst>
              <a:rect l="0" t="0" r="r" b="b"/>
              <a:pathLst>
                <a:path w="129" h="59">
                  <a:moveTo>
                    <a:pt x="129" y="31"/>
                  </a:moveTo>
                  <a:cubicBezTo>
                    <a:pt x="129" y="31"/>
                    <a:pt x="46" y="59"/>
                    <a:pt x="0" y="0"/>
                  </a:cubicBez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79284" tIns="89642" rIns="179284" bIns="89642" numCol="1" anchor="t" anchorCtr="0" compatLnSpc="1">
              <a:prstTxWarp prst="textNoShape">
                <a:avLst/>
              </a:prstTxWarp>
            </a:bodyPr>
            <a:lstStyle/>
            <a:p>
              <a:pPr algn="l" defTabSz="1828734" hangingPunct="1">
                <a:defRPr/>
              </a:pPr>
              <a:endParaRPr lang="en-US" sz="3530" kern="1200">
                <a:solidFill>
                  <a:schemeClr val="tx1"/>
                </a:solidFill>
                <a:latin typeface="Segoe UI"/>
                <a:ea typeface="+mn-ea"/>
                <a:cs typeface="+mn-cs"/>
              </a:endParaRPr>
            </a:p>
          </p:txBody>
        </p:sp>
        <p:sp>
          <p:nvSpPr>
            <p:cNvPr id="18" name="Line 8">
              <a:extLst>
                <a:ext uri="{FF2B5EF4-FFF2-40B4-BE49-F238E27FC236}">
                  <a16:creationId xmlns:a16="http://schemas.microsoft.com/office/drawing/2014/main" id="{E583F013-320A-4C6D-A863-1C3B10934C68}"/>
                </a:ext>
              </a:extLst>
            </p:cNvPr>
            <p:cNvSpPr>
              <a:spLocks noChangeShapeType="1"/>
            </p:cNvSpPr>
            <p:nvPr/>
          </p:nvSpPr>
          <p:spPr bwMode="auto">
            <a:xfrm>
              <a:off x="7285" y="1099"/>
              <a:ext cx="0" cy="535"/>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179284" tIns="89642" rIns="179284" bIns="89642" numCol="1" anchor="t" anchorCtr="0" compatLnSpc="1">
              <a:prstTxWarp prst="textNoShape">
                <a:avLst/>
              </a:prstTxWarp>
            </a:bodyPr>
            <a:lstStyle/>
            <a:p>
              <a:pPr algn="l" defTabSz="1828734" hangingPunct="1">
                <a:defRPr/>
              </a:pPr>
              <a:endParaRPr lang="en-US" sz="3530" kern="1200">
                <a:solidFill>
                  <a:schemeClr val="tx1"/>
                </a:solidFill>
                <a:latin typeface="Segoe UI"/>
                <a:ea typeface="+mn-ea"/>
                <a:cs typeface="+mn-cs"/>
              </a:endParaRPr>
            </a:p>
          </p:txBody>
        </p:sp>
        <p:sp>
          <p:nvSpPr>
            <p:cNvPr id="19" name="Line 9">
              <a:extLst>
                <a:ext uri="{FF2B5EF4-FFF2-40B4-BE49-F238E27FC236}">
                  <a16:creationId xmlns:a16="http://schemas.microsoft.com/office/drawing/2014/main" id="{B7F345B9-38BB-4D26-9BBA-09E8B405FDDD}"/>
                </a:ext>
              </a:extLst>
            </p:cNvPr>
            <p:cNvSpPr>
              <a:spLocks noChangeShapeType="1"/>
            </p:cNvSpPr>
            <p:nvPr/>
          </p:nvSpPr>
          <p:spPr bwMode="auto">
            <a:xfrm>
              <a:off x="7078" y="1388"/>
              <a:ext cx="409" cy="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179284" tIns="89642" rIns="179284" bIns="89642" numCol="1" anchor="t" anchorCtr="0" compatLnSpc="1">
              <a:prstTxWarp prst="textNoShape">
                <a:avLst/>
              </a:prstTxWarp>
            </a:bodyPr>
            <a:lstStyle/>
            <a:p>
              <a:pPr algn="l" defTabSz="1828734" hangingPunct="1">
                <a:defRPr/>
              </a:pPr>
              <a:endParaRPr lang="en-US" sz="3530" kern="1200">
                <a:solidFill>
                  <a:schemeClr val="tx1"/>
                </a:solidFill>
                <a:latin typeface="Segoe UI"/>
                <a:ea typeface="+mn-ea"/>
                <a:cs typeface="+mn-cs"/>
              </a:endParaRPr>
            </a:p>
          </p:txBody>
        </p:sp>
      </p:grpSp>
      <p:grpSp>
        <p:nvGrpSpPr>
          <p:cNvPr id="20" name="Group 50">
            <a:extLst>
              <a:ext uri="{FF2B5EF4-FFF2-40B4-BE49-F238E27FC236}">
                <a16:creationId xmlns:a16="http://schemas.microsoft.com/office/drawing/2014/main" id="{E58131B0-E08E-42B5-8E12-8BE4EC8369CD}"/>
              </a:ext>
            </a:extLst>
          </p:cNvPr>
          <p:cNvGrpSpPr/>
          <p:nvPr/>
        </p:nvGrpSpPr>
        <p:grpSpPr>
          <a:xfrm>
            <a:off x="3467660" y="4830648"/>
            <a:ext cx="1942796" cy="2020110"/>
            <a:chOff x="5161693" y="3063002"/>
            <a:chExt cx="933450" cy="970598"/>
          </a:xfrm>
        </p:grpSpPr>
        <p:sp>
          <p:nvSpPr>
            <p:cNvPr id="21" name="Freeform: Shape 51">
              <a:extLst>
                <a:ext uri="{FF2B5EF4-FFF2-40B4-BE49-F238E27FC236}">
                  <a16:creationId xmlns:a16="http://schemas.microsoft.com/office/drawing/2014/main" id="{3D205FC1-4066-4E81-910A-FA2CF1913908}"/>
                </a:ext>
              </a:extLst>
            </p:cNvPr>
            <p:cNvSpPr/>
            <p:nvPr/>
          </p:nvSpPr>
          <p:spPr>
            <a:xfrm>
              <a:off x="5161693" y="3063002"/>
              <a:ext cx="933450" cy="295275"/>
            </a:xfrm>
            <a:custGeom>
              <a:avLst/>
              <a:gdLst/>
              <a:ahLst/>
              <a:cxnLst/>
              <a:rect l="0" t="0" r="0" b="0"/>
              <a:pathLst>
                <a:path w="933450" h="295275">
                  <a:moveTo>
                    <a:pt x="21431" y="21431"/>
                  </a:moveTo>
                  <a:lnTo>
                    <a:pt x="921544" y="21431"/>
                  </a:lnTo>
                  <a:lnTo>
                    <a:pt x="921544" y="280511"/>
                  </a:lnTo>
                  <a:lnTo>
                    <a:pt x="21431" y="280511"/>
                  </a:lnTo>
                  <a:close/>
                </a:path>
              </a:pathLst>
            </a:custGeom>
            <a:noFill/>
            <a:ln w="28575" cap="rnd">
              <a:solidFill>
                <a:srgbClr val="414142"/>
              </a:solidFill>
              <a:prstDash val="solid"/>
              <a:round/>
            </a:ln>
          </p:spPr>
          <p:txBody>
            <a:bodyPr/>
            <a:lstStyle/>
            <a:p>
              <a:pPr algn="l" defTabSz="1828734" hangingPunct="1">
                <a:defRPr/>
              </a:pPr>
              <a:endParaRPr lang="en-US" sz="3530" kern="1200">
                <a:solidFill>
                  <a:schemeClr val="tx1"/>
                </a:solidFill>
                <a:latin typeface="Segoe UI"/>
                <a:ea typeface="+mn-ea"/>
                <a:cs typeface="+mn-cs"/>
              </a:endParaRPr>
            </a:p>
          </p:txBody>
        </p:sp>
        <p:sp>
          <p:nvSpPr>
            <p:cNvPr id="22" name="Freeform: Shape 52">
              <a:extLst>
                <a:ext uri="{FF2B5EF4-FFF2-40B4-BE49-F238E27FC236}">
                  <a16:creationId xmlns:a16="http://schemas.microsoft.com/office/drawing/2014/main" id="{B1AB4536-23EF-466A-BA9F-FA4728B4EA78}"/>
                </a:ext>
              </a:extLst>
            </p:cNvPr>
            <p:cNvSpPr/>
            <p:nvPr/>
          </p:nvSpPr>
          <p:spPr>
            <a:xfrm>
              <a:off x="5161693" y="3400187"/>
              <a:ext cx="933450" cy="295275"/>
            </a:xfrm>
            <a:custGeom>
              <a:avLst/>
              <a:gdLst/>
              <a:ahLst/>
              <a:cxnLst/>
              <a:rect l="0" t="0" r="0" b="0"/>
              <a:pathLst>
                <a:path w="933450" h="295275">
                  <a:moveTo>
                    <a:pt x="21431" y="21431"/>
                  </a:moveTo>
                  <a:lnTo>
                    <a:pt x="921544" y="21431"/>
                  </a:lnTo>
                  <a:lnTo>
                    <a:pt x="921544" y="280511"/>
                  </a:lnTo>
                  <a:lnTo>
                    <a:pt x="21431" y="280511"/>
                  </a:lnTo>
                  <a:close/>
                </a:path>
              </a:pathLst>
            </a:custGeom>
            <a:noFill/>
            <a:ln w="28575" cap="rnd">
              <a:solidFill>
                <a:srgbClr val="414142"/>
              </a:solidFill>
              <a:prstDash val="solid"/>
              <a:round/>
            </a:ln>
          </p:spPr>
          <p:txBody>
            <a:bodyPr/>
            <a:lstStyle/>
            <a:p>
              <a:pPr algn="l" defTabSz="1828734" hangingPunct="1">
                <a:defRPr/>
              </a:pPr>
              <a:endParaRPr lang="en-US" sz="3530" kern="1200">
                <a:solidFill>
                  <a:schemeClr val="tx1"/>
                </a:solidFill>
                <a:latin typeface="Segoe UI"/>
                <a:ea typeface="+mn-ea"/>
                <a:cs typeface="+mn-cs"/>
              </a:endParaRPr>
            </a:p>
          </p:txBody>
        </p:sp>
        <p:sp>
          <p:nvSpPr>
            <p:cNvPr id="23" name="Freeform: Shape 53">
              <a:extLst>
                <a:ext uri="{FF2B5EF4-FFF2-40B4-BE49-F238E27FC236}">
                  <a16:creationId xmlns:a16="http://schemas.microsoft.com/office/drawing/2014/main" id="{18859938-1441-4889-AF78-95B278AE7570}"/>
                </a:ext>
              </a:extLst>
            </p:cNvPr>
            <p:cNvSpPr/>
            <p:nvPr/>
          </p:nvSpPr>
          <p:spPr>
            <a:xfrm>
              <a:off x="5161693" y="3738325"/>
              <a:ext cx="933450" cy="295275"/>
            </a:xfrm>
            <a:custGeom>
              <a:avLst/>
              <a:gdLst/>
              <a:ahLst/>
              <a:cxnLst/>
              <a:rect l="0" t="0" r="0" b="0"/>
              <a:pathLst>
                <a:path w="933450" h="295275">
                  <a:moveTo>
                    <a:pt x="21431" y="21431"/>
                  </a:moveTo>
                  <a:lnTo>
                    <a:pt x="921544" y="21431"/>
                  </a:lnTo>
                  <a:lnTo>
                    <a:pt x="921544" y="280511"/>
                  </a:lnTo>
                  <a:lnTo>
                    <a:pt x="21431" y="280511"/>
                  </a:lnTo>
                  <a:close/>
                </a:path>
              </a:pathLst>
            </a:custGeom>
            <a:noFill/>
            <a:ln w="28575" cap="rnd">
              <a:solidFill>
                <a:srgbClr val="414142"/>
              </a:solidFill>
              <a:prstDash val="solid"/>
              <a:round/>
            </a:ln>
          </p:spPr>
          <p:txBody>
            <a:bodyPr/>
            <a:lstStyle/>
            <a:p>
              <a:pPr algn="l" defTabSz="1828734" hangingPunct="1">
                <a:defRPr/>
              </a:pPr>
              <a:endParaRPr lang="en-US" sz="3530" kern="1200">
                <a:solidFill>
                  <a:schemeClr val="tx1"/>
                </a:solidFill>
                <a:latin typeface="Segoe UI"/>
                <a:ea typeface="+mn-ea"/>
                <a:cs typeface="+mn-cs"/>
              </a:endParaRPr>
            </a:p>
          </p:txBody>
        </p:sp>
        <p:sp>
          <p:nvSpPr>
            <p:cNvPr id="24" name="Freeform: Shape 54">
              <a:extLst>
                <a:ext uri="{FF2B5EF4-FFF2-40B4-BE49-F238E27FC236}">
                  <a16:creationId xmlns:a16="http://schemas.microsoft.com/office/drawing/2014/main" id="{98D4A21A-33F9-4380-995A-08AE28B94F7C}"/>
                </a:ext>
              </a:extLst>
            </p:cNvPr>
            <p:cNvSpPr/>
            <p:nvPr/>
          </p:nvSpPr>
          <p:spPr>
            <a:xfrm>
              <a:off x="5243608" y="3156347"/>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rgbClr val="414142"/>
              </a:solidFill>
              <a:prstDash val="solid"/>
              <a:round/>
            </a:ln>
          </p:spPr>
          <p:txBody>
            <a:bodyPr/>
            <a:lstStyle/>
            <a:p>
              <a:pPr algn="l" defTabSz="1828734" hangingPunct="1">
                <a:defRPr/>
              </a:pPr>
              <a:endParaRPr lang="en-US" sz="3530" kern="1200">
                <a:solidFill>
                  <a:schemeClr val="tx1"/>
                </a:solidFill>
                <a:latin typeface="Segoe UI"/>
                <a:ea typeface="+mn-ea"/>
                <a:cs typeface="+mn-cs"/>
              </a:endParaRPr>
            </a:p>
          </p:txBody>
        </p:sp>
        <p:sp>
          <p:nvSpPr>
            <p:cNvPr id="25" name="Freeform: Shape 55">
              <a:extLst>
                <a:ext uri="{FF2B5EF4-FFF2-40B4-BE49-F238E27FC236}">
                  <a16:creationId xmlns:a16="http://schemas.microsoft.com/office/drawing/2014/main" id="{BCE94CE7-5181-4452-B52A-F1404220E1F3}"/>
                </a:ext>
              </a:extLst>
            </p:cNvPr>
            <p:cNvSpPr/>
            <p:nvPr/>
          </p:nvSpPr>
          <p:spPr>
            <a:xfrm>
              <a:off x="5380768" y="3156347"/>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rgbClr val="414142"/>
              </a:solidFill>
              <a:prstDash val="solid"/>
              <a:round/>
            </a:ln>
          </p:spPr>
          <p:txBody>
            <a:bodyPr/>
            <a:lstStyle/>
            <a:p>
              <a:pPr algn="l" defTabSz="1828734" hangingPunct="1">
                <a:defRPr/>
              </a:pPr>
              <a:endParaRPr lang="en-US" sz="3530" kern="1200">
                <a:solidFill>
                  <a:schemeClr val="tx1"/>
                </a:solidFill>
                <a:latin typeface="Segoe UI"/>
                <a:ea typeface="+mn-ea"/>
                <a:cs typeface="+mn-cs"/>
              </a:endParaRPr>
            </a:p>
          </p:txBody>
        </p:sp>
        <p:sp>
          <p:nvSpPr>
            <p:cNvPr id="26" name="Freeform: Shape 56">
              <a:extLst>
                <a:ext uri="{FF2B5EF4-FFF2-40B4-BE49-F238E27FC236}">
                  <a16:creationId xmlns:a16="http://schemas.microsoft.com/office/drawing/2014/main" id="{D58F4A40-0A04-4923-A95E-12EFFDB971D3}"/>
                </a:ext>
              </a:extLst>
            </p:cNvPr>
            <p:cNvSpPr/>
            <p:nvPr/>
          </p:nvSpPr>
          <p:spPr>
            <a:xfrm>
              <a:off x="5243608" y="3493532"/>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rgbClr val="414142"/>
              </a:solidFill>
              <a:prstDash val="solid"/>
              <a:round/>
            </a:ln>
          </p:spPr>
          <p:txBody>
            <a:bodyPr/>
            <a:lstStyle/>
            <a:p>
              <a:pPr algn="l" defTabSz="1828734" hangingPunct="1">
                <a:defRPr/>
              </a:pPr>
              <a:endParaRPr lang="en-US" sz="3530" kern="1200">
                <a:solidFill>
                  <a:schemeClr val="tx1"/>
                </a:solidFill>
                <a:latin typeface="Segoe UI"/>
                <a:ea typeface="+mn-ea"/>
                <a:cs typeface="+mn-cs"/>
              </a:endParaRPr>
            </a:p>
          </p:txBody>
        </p:sp>
        <p:sp>
          <p:nvSpPr>
            <p:cNvPr id="27" name="Freeform: Shape 57">
              <a:extLst>
                <a:ext uri="{FF2B5EF4-FFF2-40B4-BE49-F238E27FC236}">
                  <a16:creationId xmlns:a16="http://schemas.microsoft.com/office/drawing/2014/main" id="{2780AFA7-4850-457C-A157-07648272B249}"/>
                </a:ext>
              </a:extLst>
            </p:cNvPr>
            <p:cNvSpPr/>
            <p:nvPr/>
          </p:nvSpPr>
          <p:spPr>
            <a:xfrm>
              <a:off x="5380768" y="3493532"/>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rgbClr val="414142"/>
              </a:solidFill>
              <a:prstDash val="solid"/>
              <a:round/>
            </a:ln>
          </p:spPr>
          <p:txBody>
            <a:bodyPr/>
            <a:lstStyle/>
            <a:p>
              <a:pPr algn="l" defTabSz="1828734" hangingPunct="1">
                <a:defRPr/>
              </a:pPr>
              <a:endParaRPr lang="en-US" sz="3530" kern="1200">
                <a:solidFill>
                  <a:schemeClr val="tx1"/>
                </a:solidFill>
                <a:latin typeface="Segoe UI"/>
                <a:ea typeface="+mn-ea"/>
                <a:cs typeface="+mn-cs"/>
              </a:endParaRPr>
            </a:p>
          </p:txBody>
        </p:sp>
        <p:sp>
          <p:nvSpPr>
            <p:cNvPr id="28" name="Freeform: Shape 58">
              <a:extLst>
                <a:ext uri="{FF2B5EF4-FFF2-40B4-BE49-F238E27FC236}">
                  <a16:creationId xmlns:a16="http://schemas.microsoft.com/office/drawing/2014/main" id="{45CA23F2-49CA-4977-8CAA-75464E2729FB}"/>
                </a:ext>
              </a:extLst>
            </p:cNvPr>
            <p:cNvSpPr/>
            <p:nvPr/>
          </p:nvSpPr>
          <p:spPr>
            <a:xfrm>
              <a:off x="5243608" y="3831670"/>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rgbClr val="414142"/>
              </a:solidFill>
              <a:prstDash val="solid"/>
              <a:round/>
            </a:ln>
          </p:spPr>
          <p:txBody>
            <a:bodyPr/>
            <a:lstStyle/>
            <a:p>
              <a:pPr algn="l" defTabSz="1828734" hangingPunct="1">
                <a:defRPr/>
              </a:pPr>
              <a:endParaRPr lang="en-US" sz="3530" kern="1200">
                <a:solidFill>
                  <a:schemeClr val="tx1"/>
                </a:solidFill>
                <a:latin typeface="Segoe UI"/>
                <a:ea typeface="+mn-ea"/>
                <a:cs typeface="+mn-cs"/>
              </a:endParaRPr>
            </a:p>
          </p:txBody>
        </p:sp>
        <p:sp>
          <p:nvSpPr>
            <p:cNvPr id="29" name="Freeform: Shape 59">
              <a:extLst>
                <a:ext uri="{FF2B5EF4-FFF2-40B4-BE49-F238E27FC236}">
                  <a16:creationId xmlns:a16="http://schemas.microsoft.com/office/drawing/2014/main" id="{05944E16-6E84-442C-850B-7768DF8567F8}"/>
                </a:ext>
              </a:extLst>
            </p:cNvPr>
            <p:cNvSpPr/>
            <p:nvPr/>
          </p:nvSpPr>
          <p:spPr>
            <a:xfrm>
              <a:off x="5380768" y="3831670"/>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rgbClr val="414142"/>
              </a:solidFill>
              <a:prstDash val="solid"/>
              <a:round/>
            </a:ln>
          </p:spPr>
          <p:txBody>
            <a:bodyPr/>
            <a:lstStyle/>
            <a:p>
              <a:pPr algn="l" defTabSz="1828734" hangingPunct="1">
                <a:defRPr/>
              </a:pPr>
              <a:endParaRPr lang="en-US" sz="3530" kern="1200">
                <a:solidFill>
                  <a:schemeClr val="tx1"/>
                </a:solidFill>
                <a:latin typeface="Segoe UI"/>
                <a:ea typeface="+mn-ea"/>
                <a:cs typeface="+mn-cs"/>
              </a:endParaRPr>
            </a:p>
          </p:txBody>
        </p:sp>
        <p:sp>
          <p:nvSpPr>
            <p:cNvPr id="30" name="Freeform: Shape 60">
              <a:extLst>
                <a:ext uri="{FF2B5EF4-FFF2-40B4-BE49-F238E27FC236}">
                  <a16:creationId xmlns:a16="http://schemas.microsoft.com/office/drawing/2014/main" id="{3657B9F9-B8DE-4635-BC64-05822C83086A}"/>
                </a:ext>
              </a:extLst>
            </p:cNvPr>
            <p:cNvSpPr/>
            <p:nvPr/>
          </p:nvSpPr>
          <p:spPr>
            <a:xfrm>
              <a:off x="5756053" y="3156347"/>
              <a:ext cx="257175" cy="38100"/>
            </a:xfrm>
            <a:custGeom>
              <a:avLst/>
              <a:gdLst/>
              <a:ahLst/>
              <a:cxnLst/>
              <a:rect l="0" t="0" r="0" b="0"/>
              <a:pathLst>
                <a:path w="257175" h="38100">
                  <a:moveTo>
                    <a:pt x="21431" y="21431"/>
                  </a:moveTo>
                  <a:lnTo>
                    <a:pt x="241459" y="21431"/>
                  </a:lnTo>
                </a:path>
              </a:pathLst>
            </a:custGeom>
            <a:ln w="28575" cap="rnd">
              <a:solidFill>
                <a:srgbClr val="414142"/>
              </a:solidFill>
              <a:prstDash val="solid"/>
              <a:round/>
            </a:ln>
          </p:spPr>
          <p:txBody>
            <a:bodyPr/>
            <a:lstStyle/>
            <a:p>
              <a:pPr algn="l" defTabSz="1828734" hangingPunct="1">
                <a:defRPr/>
              </a:pPr>
              <a:endParaRPr lang="en-US" sz="3530" kern="1200">
                <a:solidFill>
                  <a:schemeClr val="tx1"/>
                </a:solidFill>
                <a:latin typeface="Segoe UI"/>
                <a:ea typeface="+mn-ea"/>
                <a:cs typeface="+mn-cs"/>
              </a:endParaRPr>
            </a:p>
          </p:txBody>
        </p:sp>
        <p:sp>
          <p:nvSpPr>
            <p:cNvPr id="31" name="Freeform: Shape 61">
              <a:extLst>
                <a:ext uri="{FF2B5EF4-FFF2-40B4-BE49-F238E27FC236}">
                  <a16:creationId xmlns:a16="http://schemas.microsoft.com/office/drawing/2014/main" id="{5E70794F-67B2-49A5-B810-E992C452DA16}"/>
                </a:ext>
              </a:extLst>
            </p:cNvPr>
            <p:cNvSpPr/>
            <p:nvPr/>
          </p:nvSpPr>
          <p:spPr>
            <a:xfrm>
              <a:off x="5756053" y="3228737"/>
              <a:ext cx="257175" cy="38100"/>
            </a:xfrm>
            <a:custGeom>
              <a:avLst/>
              <a:gdLst/>
              <a:ahLst/>
              <a:cxnLst/>
              <a:rect l="0" t="0" r="0" b="0"/>
              <a:pathLst>
                <a:path w="257175" h="38100">
                  <a:moveTo>
                    <a:pt x="21431" y="21431"/>
                  </a:moveTo>
                  <a:lnTo>
                    <a:pt x="241459" y="21431"/>
                  </a:lnTo>
                </a:path>
              </a:pathLst>
            </a:custGeom>
            <a:ln w="28575" cap="rnd">
              <a:solidFill>
                <a:srgbClr val="414142"/>
              </a:solidFill>
              <a:prstDash val="solid"/>
              <a:round/>
            </a:ln>
          </p:spPr>
          <p:txBody>
            <a:bodyPr/>
            <a:lstStyle/>
            <a:p>
              <a:pPr algn="l" defTabSz="1828734" hangingPunct="1">
                <a:defRPr/>
              </a:pPr>
              <a:endParaRPr lang="en-US" sz="3530" kern="1200">
                <a:solidFill>
                  <a:schemeClr val="tx1"/>
                </a:solidFill>
                <a:latin typeface="Segoe UI"/>
                <a:ea typeface="+mn-ea"/>
                <a:cs typeface="+mn-cs"/>
              </a:endParaRPr>
            </a:p>
          </p:txBody>
        </p:sp>
        <p:sp>
          <p:nvSpPr>
            <p:cNvPr id="32" name="Freeform: Shape 62">
              <a:extLst>
                <a:ext uri="{FF2B5EF4-FFF2-40B4-BE49-F238E27FC236}">
                  <a16:creationId xmlns:a16="http://schemas.microsoft.com/office/drawing/2014/main" id="{BD3E794F-5EC0-4A1A-8610-670CBC662195}"/>
                </a:ext>
              </a:extLst>
            </p:cNvPr>
            <p:cNvSpPr/>
            <p:nvPr/>
          </p:nvSpPr>
          <p:spPr>
            <a:xfrm>
              <a:off x="5756053" y="3493532"/>
              <a:ext cx="257175" cy="38100"/>
            </a:xfrm>
            <a:custGeom>
              <a:avLst/>
              <a:gdLst/>
              <a:ahLst/>
              <a:cxnLst/>
              <a:rect l="0" t="0" r="0" b="0"/>
              <a:pathLst>
                <a:path w="257175" h="38100">
                  <a:moveTo>
                    <a:pt x="21431" y="21431"/>
                  </a:moveTo>
                  <a:lnTo>
                    <a:pt x="241459" y="21431"/>
                  </a:lnTo>
                </a:path>
              </a:pathLst>
            </a:custGeom>
            <a:ln w="28575" cap="rnd">
              <a:solidFill>
                <a:srgbClr val="414142"/>
              </a:solidFill>
              <a:prstDash val="solid"/>
              <a:round/>
            </a:ln>
          </p:spPr>
          <p:txBody>
            <a:bodyPr/>
            <a:lstStyle/>
            <a:p>
              <a:pPr algn="l" defTabSz="1828734" hangingPunct="1">
                <a:defRPr/>
              </a:pPr>
              <a:endParaRPr lang="en-US" sz="3530" kern="1200">
                <a:solidFill>
                  <a:schemeClr val="tx1"/>
                </a:solidFill>
                <a:latin typeface="Segoe UI"/>
                <a:ea typeface="+mn-ea"/>
                <a:cs typeface="+mn-cs"/>
              </a:endParaRPr>
            </a:p>
          </p:txBody>
        </p:sp>
        <p:sp>
          <p:nvSpPr>
            <p:cNvPr id="33" name="Freeform: Shape 63">
              <a:extLst>
                <a:ext uri="{FF2B5EF4-FFF2-40B4-BE49-F238E27FC236}">
                  <a16:creationId xmlns:a16="http://schemas.microsoft.com/office/drawing/2014/main" id="{BFC8143D-704D-4DDA-A8FE-F622EBB03929}"/>
                </a:ext>
              </a:extLst>
            </p:cNvPr>
            <p:cNvSpPr/>
            <p:nvPr/>
          </p:nvSpPr>
          <p:spPr>
            <a:xfrm>
              <a:off x="5756053" y="3565922"/>
              <a:ext cx="257175" cy="38100"/>
            </a:xfrm>
            <a:custGeom>
              <a:avLst/>
              <a:gdLst/>
              <a:ahLst/>
              <a:cxnLst/>
              <a:rect l="0" t="0" r="0" b="0"/>
              <a:pathLst>
                <a:path w="257175" h="38100">
                  <a:moveTo>
                    <a:pt x="21431" y="21431"/>
                  </a:moveTo>
                  <a:lnTo>
                    <a:pt x="241459" y="21431"/>
                  </a:lnTo>
                </a:path>
              </a:pathLst>
            </a:custGeom>
            <a:ln w="28575" cap="rnd">
              <a:solidFill>
                <a:srgbClr val="414142"/>
              </a:solidFill>
              <a:prstDash val="solid"/>
              <a:round/>
            </a:ln>
          </p:spPr>
          <p:txBody>
            <a:bodyPr/>
            <a:lstStyle/>
            <a:p>
              <a:pPr algn="l" defTabSz="1828734" hangingPunct="1">
                <a:defRPr/>
              </a:pPr>
              <a:endParaRPr lang="en-US" sz="3530" kern="1200">
                <a:solidFill>
                  <a:schemeClr val="tx1"/>
                </a:solidFill>
                <a:latin typeface="Segoe UI"/>
                <a:ea typeface="+mn-ea"/>
                <a:cs typeface="+mn-cs"/>
              </a:endParaRPr>
            </a:p>
          </p:txBody>
        </p:sp>
        <p:sp>
          <p:nvSpPr>
            <p:cNvPr id="34" name="Freeform: Shape 64">
              <a:extLst>
                <a:ext uri="{FF2B5EF4-FFF2-40B4-BE49-F238E27FC236}">
                  <a16:creationId xmlns:a16="http://schemas.microsoft.com/office/drawing/2014/main" id="{1745C3D2-0A9C-4A1D-BD4D-DF1EB2092E90}"/>
                </a:ext>
              </a:extLst>
            </p:cNvPr>
            <p:cNvSpPr/>
            <p:nvPr/>
          </p:nvSpPr>
          <p:spPr>
            <a:xfrm>
              <a:off x="5756053" y="3831670"/>
              <a:ext cx="257175" cy="38100"/>
            </a:xfrm>
            <a:custGeom>
              <a:avLst/>
              <a:gdLst/>
              <a:ahLst/>
              <a:cxnLst/>
              <a:rect l="0" t="0" r="0" b="0"/>
              <a:pathLst>
                <a:path w="257175" h="38100">
                  <a:moveTo>
                    <a:pt x="21431" y="21431"/>
                  </a:moveTo>
                  <a:lnTo>
                    <a:pt x="241459" y="21431"/>
                  </a:lnTo>
                </a:path>
              </a:pathLst>
            </a:custGeom>
            <a:ln w="28575" cap="rnd">
              <a:solidFill>
                <a:srgbClr val="414142"/>
              </a:solidFill>
              <a:prstDash val="solid"/>
              <a:round/>
            </a:ln>
          </p:spPr>
          <p:txBody>
            <a:bodyPr/>
            <a:lstStyle/>
            <a:p>
              <a:pPr algn="l" defTabSz="1828734" hangingPunct="1">
                <a:defRPr/>
              </a:pPr>
              <a:endParaRPr lang="en-US" sz="3530" kern="1200">
                <a:solidFill>
                  <a:schemeClr val="tx1"/>
                </a:solidFill>
                <a:latin typeface="Segoe UI"/>
                <a:ea typeface="+mn-ea"/>
                <a:cs typeface="+mn-cs"/>
              </a:endParaRPr>
            </a:p>
          </p:txBody>
        </p:sp>
        <p:sp>
          <p:nvSpPr>
            <p:cNvPr id="35" name="Freeform: Shape 65">
              <a:extLst>
                <a:ext uri="{FF2B5EF4-FFF2-40B4-BE49-F238E27FC236}">
                  <a16:creationId xmlns:a16="http://schemas.microsoft.com/office/drawing/2014/main" id="{209A02A2-C32D-4055-982A-AB7150B3B027}"/>
                </a:ext>
              </a:extLst>
            </p:cNvPr>
            <p:cNvSpPr/>
            <p:nvPr/>
          </p:nvSpPr>
          <p:spPr>
            <a:xfrm>
              <a:off x="5756053" y="3904060"/>
              <a:ext cx="257175" cy="38100"/>
            </a:xfrm>
            <a:custGeom>
              <a:avLst/>
              <a:gdLst/>
              <a:ahLst/>
              <a:cxnLst/>
              <a:rect l="0" t="0" r="0" b="0"/>
              <a:pathLst>
                <a:path w="257175" h="38100">
                  <a:moveTo>
                    <a:pt x="21431" y="21431"/>
                  </a:moveTo>
                  <a:lnTo>
                    <a:pt x="241459" y="21431"/>
                  </a:lnTo>
                </a:path>
              </a:pathLst>
            </a:custGeom>
            <a:ln w="28575" cap="rnd">
              <a:solidFill>
                <a:srgbClr val="414142"/>
              </a:solidFill>
              <a:prstDash val="solid"/>
              <a:round/>
            </a:ln>
          </p:spPr>
          <p:txBody>
            <a:bodyPr/>
            <a:lstStyle/>
            <a:p>
              <a:pPr algn="l" defTabSz="1828734" hangingPunct="1">
                <a:defRPr/>
              </a:pPr>
              <a:endParaRPr lang="en-US" sz="3530" kern="1200">
                <a:solidFill>
                  <a:schemeClr val="tx1"/>
                </a:solidFill>
                <a:latin typeface="Segoe UI"/>
                <a:ea typeface="+mn-ea"/>
                <a:cs typeface="+mn-cs"/>
              </a:endParaRPr>
            </a:p>
          </p:txBody>
        </p:sp>
      </p:grpSp>
      <p:grpSp>
        <p:nvGrpSpPr>
          <p:cNvPr id="36" name="Group 39">
            <a:extLst>
              <a:ext uri="{FF2B5EF4-FFF2-40B4-BE49-F238E27FC236}">
                <a16:creationId xmlns:a16="http://schemas.microsoft.com/office/drawing/2014/main" id="{014A5083-D5D5-484D-B6C0-27EF04A7654C}"/>
              </a:ext>
            </a:extLst>
          </p:cNvPr>
          <p:cNvGrpSpPr/>
          <p:nvPr/>
        </p:nvGrpSpPr>
        <p:grpSpPr>
          <a:xfrm>
            <a:off x="4303172" y="10787099"/>
            <a:ext cx="15393180" cy="288048"/>
            <a:chOff x="2292775" y="5549038"/>
            <a:chExt cx="7850923" cy="146912"/>
          </a:xfrm>
        </p:grpSpPr>
        <p:sp>
          <p:nvSpPr>
            <p:cNvPr id="37" name="Oval 40">
              <a:extLst>
                <a:ext uri="{FF2B5EF4-FFF2-40B4-BE49-F238E27FC236}">
                  <a16:creationId xmlns:a16="http://schemas.microsoft.com/office/drawing/2014/main" id="{18A29275-C313-45E7-86DF-9C876E93410C}"/>
                </a:ext>
              </a:extLst>
            </p:cNvPr>
            <p:cNvSpPr/>
            <p:nvPr/>
          </p:nvSpPr>
          <p:spPr bwMode="auto">
            <a:xfrm rot="16200000">
              <a:off x="2292775" y="5549038"/>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89642" rIns="0" bIns="89642" numCol="1" rtlCol="0" anchor="ctr" anchorCtr="0" compatLnSpc="1">
              <a:prstTxWarp prst="textNoShape">
                <a:avLst/>
              </a:prstTxWarp>
            </a:bodyPr>
            <a:lstStyle/>
            <a:p>
              <a:pPr defTabSz="1792188" fontAlgn="base" hangingPunct="1">
                <a:spcBef>
                  <a:spcPct val="0"/>
                </a:spcBef>
                <a:spcAft>
                  <a:spcPct val="0"/>
                </a:spcAft>
                <a:defRPr/>
              </a:pPr>
              <a:endParaRPr lang="en-US" sz="3844" kern="1200">
                <a:solidFill>
                  <a:schemeClr val="tx1"/>
                </a:solidFill>
                <a:latin typeface="Segoe UI Semilight"/>
              </a:endParaRPr>
            </a:p>
          </p:txBody>
        </p:sp>
        <p:sp>
          <p:nvSpPr>
            <p:cNvPr id="38" name="Oval 41">
              <a:extLst>
                <a:ext uri="{FF2B5EF4-FFF2-40B4-BE49-F238E27FC236}">
                  <a16:creationId xmlns:a16="http://schemas.microsoft.com/office/drawing/2014/main" id="{C79BF679-246C-4891-9FD4-A811D9F774AD}"/>
                </a:ext>
              </a:extLst>
            </p:cNvPr>
            <p:cNvSpPr/>
            <p:nvPr/>
          </p:nvSpPr>
          <p:spPr bwMode="auto">
            <a:xfrm rot="16200000">
              <a:off x="6144780" y="5549038"/>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89642" rIns="0" bIns="89642" numCol="1" rtlCol="0" anchor="ctr" anchorCtr="0" compatLnSpc="1">
              <a:prstTxWarp prst="textNoShape">
                <a:avLst/>
              </a:prstTxWarp>
            </a:bodyPr>
            <a:lstStyle/>
            <a:p>
              <a:pPr defTabSz="1792188" fontAlgn="base" hangingPunct="1">
                <a:spcBef>
                  <a:spcPct val="0"/>
                </a:spcBef>
                <a:spcAft>
                  <a:spcPct val="0"/>
                </a:spcAft>
                <a:defRPr/>
              </a:pPr>
              <a:endParaRPr lang="en-US" sz="3844" kern="1200">
                <a:solidFill>
                  <a:schemeClr val="tx1"/>
                </a:solidFill>
                <a:latin typeface="Segoe UI Semilight"/>
              </a:endParaRPr>
            </a:p>
          </p:txBody>
        </p:sp>
        <p:sp>
          <p:nvSpPr>
            <p:cNvPr id="39" name="Oval 42">
              <a:extLst>
                <a:ext uri="{FF2B5EF4-FFF2-40B4-BE49-F238E27FC236}">
                  <a16:creationId xmlns:a16="http://schemas.microsoft.com/office/drawing/2014/main" id="{A75D23F5-4227-415A-B9E2-712AB765B04A}"/>
                </a:ext>
              </a:extLst>
            </p:cNvPr>
            <p:cNvSpPr/>
            <p:nvPr/>
          </p:nvSpPr>
          <p:spPr bwMode="auto">
            <a:xfrm rot="16200000">
              <a:off x="9996786" y="5549038"/>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89642" rIns="0" bIns="89642" numCol="1" rtlCol="0" anchor="ctr" anchorCtr="0" compatLnSpc="1">
              <a:prstTxWarp prst="textNoShape">
                <a:avLst/>
              </a:prstTxWarp>
            </a:bodyPr>
            <a:lstStyle/>
            <a:p>
              <a:pPr defTabSz="1792188" fontAlgn="base" hangingPunct="1">
                <a:spcBef>
                  <a:spcPct val="0"/>
                </a:spcBef>
                <a:spcAft>
                  <a:spcPct val="0"/>
                </a:spcAft>
                <a:defRPr/>
              </a:pPr>
              <a:endParaRPr lang="en-US" sz="3844" kern="1200">
                <a:solidFill>
                  <a:schemeClr val="tx1"/>
                </a:solidFill>
                <a:latin typeface="Segoe UI Semilight"/>
              </a:endParaRPr>
            </a:p>
          </p:txBody>
        </p:sp>
        <p:cxnSp>
          <p:nvCxnSpPr>
            <p:cNvPr id="40" name="Straight Connector 43">
              <a:extLst>
                <a:ext uri="{FF2B5EF4-FFF2-40B4-BE49-F238E27FC236}">
                  <a16:creationId xmlns:a16="http://schemas.microsoft.com/office/drawing/2014/main" id="{3D4494D0-0539-40DD-855B-0067B4F9DF0A}"/>
                </a:ext>
              </a:extLst>
            </p:cNvPr>
            <p:cNvCxnSpPr>
              <a:cxnSpLocks/>
            </p:cNvCxnSpPr>
            <p:nvPr/>
          </p:nvCxnSpPr>
          <p:spPr>
            <a:xfrm>
              <a:off x="2607176" y="5622494"/>
              <a:ext cx="3370115"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4">
              <a:extLst>
                <a:ext uri="{FF2B5EF4-FFF2-40B4-BE49-F238E27FC236}">
                  <a16:creationId xmlns:a16="http://schemas.microsoft.com/office/drawing/2014/main" id="{CDDDE509-7589-4AB5-8DD0-958EC8C84F8E}"/>
                </a:ext>
              </a:extLst>
            </p:cNvPr>
            <p:cNvCxnSpPr>
              <a:cxnSpLocks/>
            </p:cNvCxnSpPr>
            <p:nvPr/>
          </p:nvCxnSpPr>
          <p:spPr>
            <a:xfrm>
              <a:off x="6459181" y="5622494"/>
              <a:ext cx="3370115"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827981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50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1000" fill="hold"/>
                                        <p:tgtEl>
                                          <p:spTgt spid="20"/>
                                        </p:tgtEl>
                                        <p:attrNameLst>
                                          <p:attrName>ppt_x</p:attrName>
                                        </p:attrNameLst>
                                      </p:cBhvr>
                                      <p:tavLst>
                                        <p:tav tm="0">
                                          <p:val>
                                            <p:strVal val="#ppt_x"/>
                                          </p:val>
                                        </p:tav>
                                        <p:tav tm="100000">
                                          <p:val>
                                            <p:strVal val="#ppt_x"/>
                                          </p:val>
                                        </p:tav>
                                      </p:tavLst>
                                    </p:anim>
                                    <p:anim calcmode="lin" valueType="num">
                                      <p:cBhvr additive="base">
                                        <p:cTn id="8" dur="1000" fill="hold"/>
                                        <p:tgtEl>
                                          <p:spTgt spid="20"/>
                                        </p:tgtEl>
                                        <p:attrNameLst>
                                          <p:attrName>ppt_y</p:attrName>
                                        </p:attrNameLst>
                                      </p:cBhvr>
                                      <p:tavLst>
                                        <p:tav tm="0">
                                          <p:val>
                                            <p:strVal val="1+#ppt_h/2"/>
                                          </p:val>
                                        </p:tav>
                                        <p:tav tm="100000">
                                          <p:val>
                                            <p:strVal val="#ppt_y"/>
                                          </p:val>
                                        </p:tav>
                                      </p:tavLst>
                                    </p:anim>
                                  </p:childTnLst>
                                </p:cTn>
                              </p:par>
                              <p:par>
                                <p:cTn id="9" presetID="2" presetClass="entr" presetSubtype="4" decel="100000" fill="hold" nodeType="withEffect">
                                  <p:stCondLst>
                                    <p:cond delay="75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000" fill="hold"/>
                                        <p:tgtEl>
                                          <p:spTgt spid="8"/>
                                        </p:tgtEl>
                                        <p:attrNameLst>
                                          <p:attrName>ppt_x</p:attrName>
                                        </p:attrNameLst>
                                      </p:cBhvr>
                                      <p:tavLst>
                                        <p:tav tm="0">
                                          <p:val>
                                            <p:strVal val="#ppt_x"/>
                                          </p:val>
                                        </p:tav>
                                        <p:tav tm="100000">
                                          <p:val>
                                            <p:strVal val="#ppt_x"/>
                                          </p:val>
                                        </p:tav>
                                      </p:tavLst>
                                    </p:anim>
                                    <p:anim calcmode="lin" valueType="num">
                                      <p:cBhvr additive="base">
                                        <p:cTn id="12" dur="1000" fill="hold"/>
                                        <p:tgtEl>
                                          <p:spTgt spid="8"/>
                                        </p:tgtEl>
                                        <p:attrNameLst>
                                          <p:attrName>ppt_y</p:attrName>
                                        </p:attrNameLst>
                                      </p:cBhvr>
                                      <p:tavLst>
                                        <p:tav tm="0">
                                          <p:val>
                                            <p:strVal val="1+#ppt_h/2"/>
                                          </p:val>
                                        </p:tav>
                                        <p:tav tm="100000">
                                          <p:val>
                                            <p:strVal val="#ppt_y"/>
                                          </p:val>
                                        </p:tav>
                                      </p:tavLst>
                                    </p:anim>
                                  </p:childTnLst>
                                </p:cTn>
                              </p:par>
                              <p:par>
                                <p:cTn id="13" presetID="2" presetClass="entr" presetSubtype="4" decel="100000" fill="hold" nodeType="withEffect">
                                  <p:stCondLst>
                                    <p:cond delay="100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1000" fill="hold"/>
                                        <p:tgtEl>
                                          <p:spTgt spid="14"/>
                                        </p:tgtEl>
                                        <p:attrNameLst>
                                          <p:attrName>ppt_x</p:attrName>
                                        </p:attrNameLst>
                                      </p:cBhvr>
                                      <p:tavLst>
                                        <p:tav tm="0">
                                          <p:val>
                                            <p:strVal val="#ppt_x"/>
                                          </p:val>
                                        </p:tav>
                                        <p:tav tm="100000">
                                          <p:val>
                                            <p:strVal val="#ppt_x"/>
                                          </p:val>
                                        </p:tav>
                                      </p:tavLst>
                                    </p:anim>
                                    <p:anim calcmode="lin" valueType="num">
                                      <p:cBhvr additive="base">
                                        <p:cTn id="16" dur="1000" fill="hold"/>
                                        <p:tgtEl>
                                          <p:spTgt spid="14"/>
                                        </p:tgtEl>
                                        <p:attrNameLst>
                                          <p:attrName>ppt_y</p:attrName>
                                        </p:attrNameLst>
                                      </p:cBhvr>
                                      <p:tavLst>
                                        <p:tav tm="0">
                                          <p:val>
                                            <p:strVal val="1+#ppt_h/2"/>
                                          </p:val>
                                        </p:tav>
                                        <p:tav tm="100000">
                                          <p:val>
                                            <p:strVal val="#ppt_y"/>
                                          </p:val>
                                        </p:tav>
                                      </p:tavLst>
                                    </p:anim>
                                  </p:childTnLst>
                                </p:cTn>
                              </p:par>
                            </p:childTnLst>
                          </p:cTn>
                        </p:par>
                        <p:par>
                          <p:cTn id="17" fill="hold">
                            <p:stCondLst>
                              <p:cond delay="2000"/>
                            </p:stCondLst>
                            <p:childTnLst>
                              <p:par>
                                <p:cTn id="18" presetID="10" presetClass="entr" presetSubtype="0" fill="hold" nodeType="after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500"/>
                                        <p:tgtEl>
                                          <p:spTgt spid="4"/>
                                        </p:tgtEl>
                                      </p:cBhvr>
                                    </p:animEffect>
                                  </p:childTnLst>
                                </p:cTn>
                              </p:par>
                            </p:childTnLst>
                          </p:cTn>
                        </p:par>
                        <p:par>
                          <p:cTn id="21" fill="hold">
                            <p:stCondLst>
                              <p:cond delay="2500"/>
                            </p:stCondLst>
                            <p:childTnLst>
                              <p:par>
                                <p:cTn id="22" presetID="16" presetClass="entr" presetSubtype="37" fill="hold" nodeType="afterEffect">
                                  <p:stCondLst>
                                    <p:cond delay="0"/>
                                  </p:stCondLst>
                                  <p:childTnLst>
                                    <p:set>
                                      <p:cBhvr>
                                        <p:cTn id="23" dur="1" fill="hold">
                                          <p:stCondLst>
                                            <p:cond delay="0"/>
                                          </p:stCondLst>
                                        </p:cTn>
                                        <p:tgtEl>
                                          <p:spTgt spid="36"/>
                                        </p:tgtEl>
                                        <p:attrNameLst>
                                          <p:attrName>style.visibility</p:attrName>
                                        </p:attrNameLst>
                                      </p:cBhvr>
                                      <p:to>
                                        <p:strVal val="visible"/>
                                      </p:to>
                                    </p:set>
                                    <p:animEffect transition="in" filter="barn(outVertical)">
                                      <p:cBhvr>
                                        <p:cTn id="24" dur="10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229F7-D1FF-41DF-98ED-4C5D2DC62885}"/>
              </a:ext>
            </a:extLst>
          </p:cNvPr>
          <p:cNvSpPr txBox="1">
            <a:spLocks/>
          </p:cNvSpPr>
          <p:nvPr/>
        </p:nvSpPr>
        <p:spPr>
          <a:xfrm>
            <a:off x="3895642" y="3006407"/>
            <a:ext cx="17914987" cy="1021714"/>
          </a:xfrm>
        </p:spPr>
        <p:txBody>
          <a:bodyPr/>
          <a:lstStyle>
            <a:lvl1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Helvetica Light"/>
                <a:ea typeface="Helvetica Light"/>
                <a:cs typeface="Helvetica Light"/>
                <a:sym typeface="Helvetica Light"/>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Helvetica Light"/>
                <a:ea typeface="Helvetica Light"/>
                <a:cs typeface="Helvetica Light"/>
                <a:sym typeface="Helvetica Light"/>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Helvetica Light"/>
                <a:ea typeface="Helvetica Light"/>
                <a:cs typeface="Helvetica Light"/>
                <a:sym typeface="Helvetica Light"/>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Helvetica Light"/>
                <a:ea typeface="Helvetica Light"/>
                <a:cs typeface="Helvetica Light"/>
                <a:sym typeface="Helvetica Light"/>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Helvetica Light"/>
                <a:ea typeface="Helvetica Light"/>
                <a:cs typeface="Helvetica Light"/>
                <a:sym typeface="Helvetica Light"/>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Helvetica Light"/>
                <a:ea typeface="Helvetica Light"/>
                <a:cs typeface="Helvetica Light"/>
                <a:sym typeface="Helvetica Light"/>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Helvetica Light"/>
                <a:ea typeface="Helvetica Light"/>
                <a:cs typeface="Helvetica Light"/>
                <a:sym typeface="Helvetica Light"/>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Helvetica Light"/>
                <a:ea typeface="Helvetica Light"/>
                <a:cs typeface="Helvetica Light"/>
                <a:sym typeface="Helvetica Light"/>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Helvetica Light"/>
                <a:ea typeface="Helvetica Light"/>
                <a:cs typeface="Helvetica Light"/>
                <a:sym typeface="Helvetica Light"/>
              </a:defRPr>
            </a:lvl9pPr>
          </a:lstStyle>
          <a:p>
            <a:pPr hangingPunct="1"/>
            <a:r>
              <a:rPr lang="zh-CN" altLang="en-US" sz="4800" dirty="0">
                <a:solidFill>
                  <a:schemeClr val="tx1"/>
                </a:solidFill>
              </a:rPr>
              <a:t>编排引擎的要素</a:t>
            </a:r>
            <a:endParaRPr lang="en-US" sz="4800" dirty="0">
              <a:solidFill>
                <a:schemeClr val="tx1"/>
              </a:solidFill>
            </a:endParaRPr>
          </a:p>
        </p:txBody>
      </p:sp>
      <p:grpSp>
        <p:nvGrpSpPr>
          <p:cNvPr id="3" name="Group 38">
            <a:extLst>
              <a:ext uri="{FF2B5EF4-FFF2-40B4-BE49-F238E27FC236}">
                <a16:creationId xmlns:a16="http://schemas.microsoft.com/office/drawing/2014/main" id="{1DD03399-917A-405B-B91D-7A88BD7A2916}"/>
              </a:ext>
            </a:extLst>
          </p:cNvPr>
          <p:cNvGrpSpPr/>
          <p:nvPr/>
        </p:nvGrpSpPr>
        <p:grpSpPr>
          <a:xfrm>
            <a:off x="2573375" y="6108378"/>
            <a:ext cx="19237254" cy="1810421"/>
            <a:chOff x="1312487" y="3114934"/>
            <a:chExt cx="9811501" cy="923362"/>
          </a:xfrm>
        </p:grpSpPr>
        <p:sp>
          <p:nvSpPr>
            <p:cNvPr id="4" name="TextBox 19">
              <a:extLst>
                <a:ext uri="{FF2B5EF4-FFF2-40B4-BE49-F238E27FC236}">
                  <a16:creationId xmlns:a16="http://schemas.microsoft.com/office/drawing/2014/main" id="{FB34419F-2439-43F4-9BE1-19163D31EA04}"/>
                </a:ext>
              </a:extLst>
            </p:cNvPr>
            <p:cNvSpPr txBox="1"/>
            <p:nvPr/>
          </p:nvSpPr>
          <p:spPr>
            <a:xfrm>
              <a:off x="1312487" y="3114934"/>
              <a:ext cx="1655536" cy="609414"/>
            </a:xfrm>
            <a:prstGeom prst="rect">
              <a:avLst/>
            </a:prstGeom>
            <a:noFill/>
          </p:spPr>
          <p:txBody>
            <a:bodyPr wrap="square" lIns="286856" tIns="286856" rIns="286856" bIns="286856" rtlCol="0">
              <a:spAutoFit/>
            </a:bodyPr>
            <a:lstStyle/>
            <a:p>
              <a:pPr>
                <a:spcAft>
                  <a:spcPts val="4706"/>
                </a:spcAft>
                <a:defRPr/>
              </a:pPr>
              <a:r>
                <a:rPr lang="en-US" sz="4000" dirty="0" err="1">
                  <a:solidFill>
                    <a:schemeClr val="tx1"/>
                  </a:solidFill>
                  <a:latin typeface="Microsoft YaHei Light" panose="020B0502040204020203" pitchFamily="34" charset="-122"/>
                  <a:ea typeface="Microsoft YaHei Light" panose="020B0502040204020203" pitchFamily="34" charset="-122"/>
                  <a:cs typeface="Segoe UI Semibold" panose="020B0702040204020203" pitchFamily="34" charset="0"/>
                </a:rPr>
                <a:t>调度</a:t>
              </a:r>
              <a:endParaRPr lang="en-US" sz="4000" dirty="0">
                <a:solidFill>
                  <a:schemeClr val="tx1"/>
                </a:solidFill>
                <a:latin typeface="Microsoft YaHei Light" panose="020B0502040204020203" pitchFamily="34" charset="-122"/>
                <a:ea typeface="Microsoft YaHei Light" panose="020B0502040204020203" pitchFamily="34" charset="-122"/>
                <a:cs typeface="Segoe UI Semibold" panose="020B0702040204020203" pitchFamily="34" charset="0"/>
              </a:endParaRPr>
            </a:p>
          </p:txBody>
        </p:sp>
        <p:sp>
          <p:nvSpPr>
            <p:cNvPr id="5" name="TextBox 20">
              <a:extLst>
                <a:ext uri="{FF2B5EF4-FFF2-40B4-BE49-F238E27FC236}">
                  <a16:creationId xmlns:a16="http://schemas.microsoft.com/office/drawing/2014/main" id="{E26CDD71-00E2-4094-B41F-1D963677D230}"/>
                </a:ext>
              </a:extLst>
            </p:cNvPr>
            <p:cNvSpPr txBox="1"/>
            <p:nvPr/>
          </p:nvSpPr>
          <p:spPr>
            <a:xfrm>
              <a:off x="3831369" y="3114934"/>
              <a:ext cx="2055082" cy="923362"/>
            </a:xfrm>
            <a:prstGeom prst="rect">
              <a:avLst/>
            </a:prstGeom>
            <a:noFill/>
          </p:spPr>
          <p:txBody>
            <a:bodyPr wrap="square" lIns="286856" tIns="286856" rIns="286856" bIns="286856" rtlCol="0">
              <a:spAutoFit/>
            </a:bodyPr>
            <a:lstStyle/>
            <a:p>
              <a:pPr>
                <a:spcAft>
                  <a:spcPts val="4706"/>
                </a:spcAft>
                <a:defRPr/>
              </a:pPr>
              <a:r>
                <a:rPr lang="en-US" altLang="zh-CN" sz="4000" dirty="0">
                  <a:solidFill>
                    <a:schemeClr val="tx1"/>
                  </a:solidFill>
                  <a:latin typeface="Microsoft YaHei Light" panose="020B0502040204020203" pitchFamily="34" charset="-122"/>
                  <a:ea typeface="Microsoft YaHei Light" panose="020B0502040204020203" pitchFamily="34" charset="-122"/>
                  <a:cs typeface="Segoe UI Semibold" panose="020B0702040204020203" pitchFamily="34" charset="0"/>
                </a:rPr>
                <a:t>Affinity/anti-affinity</a:t>
              </a:r>
            </a:p>
          </p:txBody>
        </p:sp>
        <p:sp>
          <p:nvSpPr>
            <p:cNvPr id="6" name="TextBox 21">
              <a:extLst>
                <a:ext uri="{FF2B5EF4-FFF2-40B4-BE49-F238E27FC236}">
                  <a16:creationId xmlns:a16="http://schemas.microsoft.com/office/drawing/2014/main" id="{D7A94E84-B5B4-47FA-8840-8016C6BBE70B}"/>
                </a:ext>
              </a:extLst>
            </p:cNvPr>
            <p:cNvSpPr txBox="1"/>
            <p:nvPr/>
          </p:nvSpPr>
          <p:spPr>
            <a:xfrm>
              <a:off x="6749797" y="3114934"/>
              <a:ext cx="1655536" cy="609414"/>
            </a:xfrm>
            <a:prstGeom prst="rect">
              <a:avLst/>
            </a:prstGeom>
            <a:noFill/>
          </p:spPr>
          <p:txBody>
            <a:bodyPr wrap="square" lIns="286856" tIns="286856" rIns="286856" bIns="286856" rtlCol="0">
              <a:spAutoFit/>
            </a:bodyPr>
            <a:lstStyle/>
            <a:p>
              <a:pPr>
                <a:spcAft>
                  <a:spcPts val="4706"/>
                </a:spcAft>
                <a:defRPr/>
              </a:pPr>
              <a:r>
                <a:rPr lang="en-US" sz="4000" dirty="0" err="1">
                  <a:solidFill>
                    <a:schemeClr val="tx1"/>
                  </a:solidFill>
                  <a:latin typeface="Microsoft YaHei Light" panose="020B0502040204020203" pitchFamily="34" charset="-122"/>
                  <a:ea typeface="Microsoft YaHei Light" panose="020B0502040204020203" pitchFamily="34" charset="-122"/>
                  <a:cs typeface="Segoe UI Semibold" panose="020B0702040204020203" pitchFamily="34" charset="0"/>
                </a:rPr>
                <a:t>健康监测</a:t>
              </a:r>
              <a:endParaRPr lang="en-US" sz="4000" dirty="0">
                <a:solidFill>
                  <a:schemeClr val="tx1"/>
                </a:solidFill>
                <a:latin typeface="Microsoft YaHei Light" panose="020B0502040204020203" pitchFamily="34" charset="-122"/>
                <a:ea typeface="Microsoft YaHei Light" panose="020B0502040204020203" pitchFamily="34" charset="-122"/>
                <a:cs typeface="Segoe UI Semibold" panose="020B0702040204020203" pitchFamily="34" charset="0"/>
              </a:endParaRPr>
            </a:p>
          </p:txBody>
        </p:sp>
        <p:sp>
          <p:nvSpPr>
            <p:cNvPr id="7" name="TextBox 22">
              <a:extLst>
                <a:ext uri="{FF2B5EF4-FFF2-40B4-BE49-F238E27FC236}">
                  <a16:creationId xmlns:a16="http://schemas.microsoft.com/office/drawing/2014/main" id="{53DD366C-81D3-4B60-AC82-CBEA14927800}"/>
                </a:ext>
              </a:extLst>
            </p:cNvPr>
            <p:cNvSpPr txBox="1"/>
            <p:nvPr/>
          </p:nvSpPr>
          <p:spPr>
            <a:xfrm>
              <a:off x="9468452" y="3114934"/>
              <a:ext cx="1655536" cy="609414"/>
            </a:xfrm>
            <a:prstGeom prst="rect">
              <a:avLst/>
            </a:prstGeom>
            <a:noFill/>
          </p:spPr>
          <p:txBody>
            <a:bodyPr wrap="square" lIns="286856" tIns="286856" rIns="286856" bIns="286856" rtlCol="0">
              <a:spAutoFit/>
            </a:bodyPr>
            <a:lstStyle/>
            <a:p>
              <a:pPr>
                <a:spcAft>
                  <a:spcPts val="4706"/>
                </a:spcAft>
                <a:defRPr/>
              </a:pPr>
              <a:r>
                <a:rPr lang="zh-CN" altLang="en-US" sz="4000" dirty="0">
                  <a:solidFill>
                    <a:schemeClr val="tx1"/>
                  </a:solidFill>
                  <a:latin typeface="Microsoft YaHei Light" panose="020B0502040204020203" pitchFamily="34" charset="-122"/>
                  <a:ea typeface="Microsoft YaHei Light" panose="020B0502040204020203" pitchFamily="34" charset="-122"/>
                  <a:cs typeface="Segoe UI Semibold" panose="020B0702040204020203" pitchFamily="34" charset="0"/>
                </a:rPr>
                <a:t>故障转移</a:t>
              </a:r>
              <a:endParaRPr lang="en-US" sz="4000" dirty="0">
                <a:solidFill>
                  <a:schemeClr val="tx1"/>
                </a:solidFill>
                <a:latin typeface="Microsoft YaHei Light" panose="020B0502040204020203" pitchFamily="34" charset="-122"/>
                <a:ea typeface="Microsoft YaHei Light" panose="020B0502040204020203" pitchFamily="34" charset="-122"/>
                <a:cs typeface="Segoe UI Semibold" panose="020B0702040204020203" pitchFamily="34" charset="0"/>
              </a:endParaRPr>
            </a:p>
          </p:txBody>
        </p:sp>
      </p:grpSp>
      <p:grpSp>
        <p:nvGrpSpPr>
          <p:cNvPr id="8" name="Group 40">
            <a:extLst>
              <a:ext uri="{FF2B5EF4-FFF2-40B4-BE49-F238E27FC236}">
                <a16:creationId xmlns:a16="http://schemas.microsoft.com/office/drawing/2014/main" id="{A3AC8A11-FF1E-44B6-A2CA-E593B9AABCE4}"/>
              </a:ext>
            </a:extLst>
          </p:cNvPr>
          <p:cNvGrpSpPr/>
          <p:nvPr/>
        </p:nvGrpSpPr>
        <p:grpSpPr>
          <a:xfrm>
            <a:off x="5074954" y="5228140"/>
            <a:ext cx="14234096" cy="0"/>
            <a:chOff x="2588358" y="2665991"/>
            <a:chExt cx="7259760" cy="0"/>
          </a:xfrm>
        </p:grpSpPr>
        <p:cxnSp>
          <p:nvCxnSpPr>
            <p:cNvPr id="9" name="Straight Connector 8">
              <a:extLst>
                <a:ext uri="{FF2B5EF4-FFF2-40B4-BE49-F238E27FC236}">
                  <a16:creationId xmlns:a16="http://schemas.microsoft.com/office/drawing/2014/main" id="{F505B6F6-7B46-4DF8-B08B-352A87514865}"/>
                </a:ext>
              </a:extLst>
            </p:cNvPr>
            <p:cNvCxnSpPr>
              <a:cxnSpLocks/>
            </p:cNvCxnSpPr>
            <p:nvPr/>
          </p:nvCxnSpPr>
          <p:spPr>
            <a:xfrm>
              <a:off x="2588358" y="2665991"/>
              <a:ext cx="182245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54">
              <a:extLst>
                <a:ext uri="{FF2B5EF4-FFF2-40B4-BE49-F238E27FC236}">
                  <a16:creationId xmlns:a16="http://schemas.microsoft.com/office/drawing/2014/main" id="{FC340EF9-E601-4C68-9D32-BA914A636A33}"/>
                </a:ext>
              </a:extLst>
            </p:cNvPr>
            <p:cNvCxnSpPr>
              <a:cxnSpLocks/>
            </p:cNvCxnSpPr>
            <p:nvPr/>
          </p:nvCxnSpPr>
          <p:spPr>
            <a:xfrm>
              <a:off x="5307013" y="2665991"/>
              <a:ext cx="182245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55">
              <a:extLst>
                <a:ext uri="{FF2B5EF4-FFF2-40B4-BE49-F238E27FC236}">
                  <a16:creationId xmlns:a16="http://schemas.microsoft.com/office/drawing/2014/main" id="{DCC5FE12-B5A1-4B88-9CC9-1C9804A36414}"/>
                </a:ext>
              </a:extLst>
            </p:cNvPr>
            <p:cNvCxnSpPr>
              <a:cxnSpLocks/>
            </p:cNvCxnSpPr>
            <p:nvPr/>
          </p:nvCxnSpPr>
          <p:spPr>
            <a:xfrm>
              <a:off x="8025668" y="2665991"/>
              <a:ext cx="182245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2" name="Group 39">
            <a:extLst>
              <a:ext uri="{FF2B5EF4-FFF2-40B4-BE49-F238E27FC236}">
                <a16:creationId xmlns:a16="http://schemas.microsoft.com/office/drawing/2014/main" id="{EA5AB055-9132-4376-AC76-4ABB4929951C}"/>
              </a:ext>
            </a:extLst>
          </p:cNvPr>
          <p:cNvGrpSpPr/>
          <p:nvPr/>
        </p:nvGrpSpPr>
        <p:grpSpPr>
          <a:xfrm>
            <a:off x="2573374" y="10198496"/>
            <a:ext cx="20205943" cy="1194868"/>
            <a:chOff x="1312487" y="5201000"/>
            <a:chExt cx="9907534" cy="609414"/>
          </a:xfrm>
        </p:grpSpPr>
        <p:sp>
          <p:nvSpPr>
            <p:cNvPr id="13" name="TextBox 27">
              <a:extLst>
                <a:ext uri="{FF2B5EF4-FFF2-40B4-BE49-F238E27FC236}">
                  <a16:creationId xmlns:a16="http://schemas.microsoft.com/office/drawing/2014/main" id="{6EBB1D2E-C5CE-427D-B648-47A871BE8123}"/>
                </a:ext>
              </a:extLst>
            </p:cNvPr>
            <p:cNvSpPr txBox="1"/>
            <p:nvPr/>
          </p:nvSpPr>
          <p:spPr>
            <a:xfrm>
              <a:off x="1312487" y="5201000"/>
              <a:ext cx="1655536" cy="609414"/>
            </a:xfrm>
            <a:prstGeom prst="rect">
              <a:avLst/>
            </a:prstGeom>
            <a:noFill/>
          </p:spPr>
          <p:txBody>
            <a:bodyPr wrap="square" lIns="286856" tIns="286856" rIns="286856" bIns="286856" rtlCol="0">
              <a:spAutoFit/>
            </a:bodyPr>
            <a:lstStyle/>
            <a:p>
              <a:pPr>
                <a:spcAft>
                  <a:spcPts val="4706"/>
                </a:spcAft>
                <a:defRPr/>
              </a:pPr>
              <a:r>
                <a:rPr lang="zh-CN" altLang="en-US" sz="4000" dirty="0">
                  <a:solidFill>
                    <a:schemeClr val="tx1"/>
                  </a:solidFill>
                  <a:latin typeface="Microsoft YaHei Light" panose="020B0502040204020203" pitchFamily="34" charset="-122"/>
                  <a:ea typeface="Microsoft YaHei Light" panose="020B0502040204020203" pitchFamily="34" charset="-122"/>
                  <a:cs typeface="Segoe UI Semibold" panose="020B0702040204020203" pitchFamily="34" charset="0"/>
                </a:rPr>
                <a:t>可扩展性</a:t>
              </a:r>
              <a:endParaRPr lang="en-US" sz="4000" dirty="0">
                <a:solidFill>
                  <a:schemeClr val="tx1"/>
                </a:solidFill>
                <a:latin typeface="Microsoft YaHei Light" panose="020B0502040204020203" pitchFamily="34" charset="-122"/>
                <a:ea typeface="Microsoft YaHei Light" panose="020B0502040204020203" pitchFamily="34" charset="-122"/>
                <a:cs typeface="Segoe UI Semibold" panose="020B0702040204020203" pitchFamily="34" charset="0"/>
              </a:endParaRPr>
            </a:p>
          </p:txBody>
        </p:sp>
        <p:sp>
          <p:nvSpPr>
            <p:cNvPr id="14" name="TextBox 28">
              <a:extLst>
                <a:ext uri="{FF2B5EF4-FFF2-40B4-BE49-F238E27FC236}">
                  <a16:creationId xmlns:a16="http://schemas.microsoft.com/office/drawing/2014/main" id="{351E59B0-7CFD-498F-BFFC-4074B088EBF2}"/>
                </a:ext>
              </a:extLst>
            </p:cNvPr>
            <p:cNvSpPr txBox="1"/>
            <p:nvPr/>
          </p:nvSpPr>
          <p:spPr>
            <a:xfrm>
              <a:off x="3831369" y="5201000"/>
              <a:ext cx="2055082" cy="609414"/>
            </a:xfrm>
            <a:prstGeom prst="rect">
              <a:avLst/>
            </a:prstGeom>
            <a:noFill/>
          </p:spPr>
          <p:txBody>
            <a:bodyPr wrap="square" lIns="286856" tIns="286856" rIns="286856" bIns="286856" rtlCol="0">
              <a:spAutoFit/>
            </a:bodyPr>
            <a:lstStyle/>
            <a:p>
              <a:pPr>
                <a:spcAft>
                  <a:spcPts val="4706"/>
                </a:spcAft>
                <a:defRPr/>
              </a:pPr>
              <a:r>
                <a:rPr lang="en-US" sz="4000" dirty="0" err="1">
                  <a:solidFill>
                    <a:schemeClr val="tx1"/>
                  </a:solidFill>
                  <a:latin typeface="Microsoft YaHei Light" panose="020B0502040204020203" pitchFamily="34" charset="-122"/>
                  <a:ea typeface="Microsoft YaHei Light" panose="020B0502040204020203" pitchFamily="34" charset="-122"/>
                  <a:cs typeface="Segoe UI Semibold" panose="020B0702040204020203" pitchFamily="34" charset="0"/>
                </a:rPr>
                <a:t>网络</a:t>
              </a:r>
              <a:endParaRPr lang="en-US" sz="4000" dirty="0">
                <a:solidFill>
                  <a:schemeClr val="tx1"/>
                </a:solidFill>
                <a:latin typeface="Microsoft YaHei Light" panose="020B0502040204020203" pitchFamily="34" charset="-122"/>
                <a:ea typeface="Microsoft YaHei Light" panose="020B0502040204020203" pitchFamily="34" charset="-122"/>
                <a:cs typeface="Segoe UI Semibold" panose="020B0702040204020203" pitchFamily="34" charset="0"/>
              </a:endParaRPr>
            </a:p>
          </p:txBody>
        </p:sp>
        <p:sp>
          <p:nvSpPr>
            <p:cNvPr id="15" name="TextBox 29">
              <a:extLst>
                <a:ext uri="{FF2B5EF4-FFF2-40B4-BE49-F238E27FC236}">
                  <a16:creationId xmlns:a16="http://schemas.microsoft.com/office/drawing/2014/main" id="{B3BD79BB-DDC8-4908-9C23-E682A5298C05}"/>
                </a:ext>
              </a:extLst>
            </p:cNvPr>
            <p:cNvSpPr txBox="1"/>
            <p:nvPr/>
          </p:nvSpPr>
          <p:spPr>
            <a:xfrm>
              <a:off x="6749797" y="5201000"/>
              <a:ext cx="1655536" cy="609414"/>
            </a:xfrm>
            <a:prstGeom prst="rect">
              <a:avLst/>
            </a:prstGeom>
            <a:noFill/>
          </p:spPr>
          <p:txBody>
            <a:bodyPr wrap="square" lIns="286856" tIns="286856" rIns="286856" bIns="286856" rtlCol="0">
              <a:spAutoFit/>
            </a:bodyPr>
            <a:lstStyle/>
            <a:p>
              <a:pPr>
                <a:spcAft>
                  <a:spcPts val="4706"/>
                </a:spcAft>
                <a:defRPr/>
              </a:pPr>
              <a:r>
                <a:rPr lang="en-US" sz="4000">
                  <a:solidFill>
                    <a:schemeClr val="tx1"/>
                  </a:solidFill>
                  <a:latin typeface="Microsoft YaHei Light" panose="020B0502040204020203" pitchFamily="34" charset="-122"/>
                  <a:ea typeface="Microsoft YaHei Light" panose="020B0502040204020203" pitchFamily="34" charset="-122"/>
                  <a:cs typeface="Segoe UI Semibold" panose="020B0702040204020203" pitchFamily="34" charset="0"/>
                </a:rPr>
                <a:t>服务发现</a:t>
              </a:r>
            </a:p>
          </p:txBody>
        </p:sp>
        <p:sp>
          <p:nvSpPr>
            <p:cNvPr id="16" name="TextBox 30">
              <a:extLst>
                <a:ext uri="{FF2B5EF4-FFF2-40B4-BE49-F238E27FC236}">
                  <a16:creationId xmlns:a16="http://schemas.microsoft.com/office/drawing/2014/main" id="{81CC03B2-91AB-47BF-943C-D682409EA371}"/>
                </a:ext>
              </a:extLst>
            </p:cNvPr>
            <p:cNvSpPr txBox="1"/>
            <p:nvPr/>
          </p:nvSpPr>
          <p:spPr>
            <a:xfrm>
              <a:off x="9164939" y="5201000"/>
              <a:ext cx="2055082" cy="609414"/>
            </a:xfrm>
            <a:prstGeom prst="rect">
              <a:avLst/>
            </a:prstGeom>
            <a:noFill/>
          </p:spPr>
          <p:txBody>
            <a:bodyPr wrap="square" lIns="286856" tIns="286856" rIns="286856" bIns="286856" rtlCol="0">
              <a:spAutoFit/>
            </a:bodyPr>
            <a:lstStyle/>
            <a:p>
              <a:pPr>
                <a:spcAft>
                  <a:spcPts val="4706"/>
                </a:spcAft>
                <a:defRPr/>
              </a:pPr>
              <a:r>
                <a:rPr lang="zh-CN" altLang="en-US" sz="4000" dirty="0">
                  <a:solidFill>
                    <a:schemeClr val="tx1"/>
                  </a:solidFill>
                  <a:latin typeface="Microsoft YaHei Light" panose="020B0502040204020203" pitchFamily="34" charset="-122"/>
                  <a:ea typeface="Microsoft YaHei Light" panose="020B0502040204020203" pitchFamily="34" charset="-122"/>
                  <a:cs typeface="Segoe UI Semibold" panose="020B0702040204020203" pitchFamily="34" charset="0"/>
                </a:rPr>
                <a:t>平滑的应用升级</a:t>
              </a:r>
              <a:endParaRPr lang="en-US" sz="4000" dirty="0">
                <a:solidFill>
                  <a:schemeClr val="tx1"/>
                </a:solidFill>
                <a:latin typeface="Microsoft YaHei Light" panose="020B0502040204020203" pitchFamily="34" charset="-122"/>
                <a:ea typeface="Microsoft YaHei Light" panose="020B0502040204020203" pitchFamily="34" charset="-122"/>
                <a:cs typeface="Segoe UI Semibold" panose="020B0702040204020203" pitchFamily="34" charset="0"/>
              </a:endParaRPr>
            </a:p>
          </p:txBody>
        </p:sp>
      </p:grpSp>
      <p:grpSp>
        <p:nvGrpSpPr>
          <p:cNvPr id="17" name="Group 41">
            <a:extLst>
              <a:ext uri="{FF2B5EF4-FFF2-40B4-BE49-F238E27FC236}">
                <a16:creationId xmlns:a16="http://schemas.microsoft.com/office/drawing/2014/main" id="{F0142CC6-97A9-4C2B-989D-1861E64B3510}"/>
              </a:ext>
            </a:extLst>
          </p:cNvPr>
          <p:cNvGrpSpPr/>
          <p:nvPr/>
        </p:nvGrpSpPr>
        <p:grpSpPr>
          <a:xfrm>
            <a:off x="5074954" y="9318256"/>
            <a:ext cx="14234096" cy="0"/>
            <a:chOff x="2588358" y="4752057"/>
            <a:chExt cx="7259760" cy="0"/>
          </a:xfrm>
        </p:grpSpPr>
        <p:cxnSp>
          <p:nvCxnSpPr>
            <p:cNvPr id="18" name="Straight Connector 23">
              <a:extLst>
                <a:ext uri="{FF2B5EF4-FFF2-40B4-BE49-F238E27FC236}">
                  <a16:creationId xmlns:a16="http://schemas.microsoft.com/office/drawing/2014/main" id="{333B4D66-3E0C-44E6-B3F5-BD906C426955}"/>
                </a:ext>
              </a:extLst>
            </p:cNvPr>
            <p:cNvCxnSpPr>
              <a:cxnSpLocks/>
            </p:cNvCxnSpPr>
            <p:nvPr/>
          </p:nvCxnSpPr>
          <p:spPr>
            <a:xfrm>
              <a:off x="2588358" y="4752057"/>
              <a:ext cx="182245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32">
              <a:extLst>
                <a:ext uri="{FF2B5EF4-FFF2-40B4-BE49-F238E27FC236}">
                  <a16:creationId xmlns:a16="http://schemas.microsoft.com/office/drawing/2014/main" id="{7BF12252-733B-472B-98E0-2E156F293B19}"/>
                </a:ext>
              </a:extLst>
            </p:cNvPr>
            <p:cNvCxnSpPr>
              <a:cxnSpLocks/>
            </p:cNvCxnSpPr>
            <p:nvPr/>
          </p:nvCxnSpPr>
          <p:spPr>
            <a:xfrm>
              <a:off x="5307013" y="4752057"/>
              <a:ext cx="182245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33">
              <a:extLst>
                <a:ext uri="{FF2B5EF4-FFF2-40B4-BE49-F238E27FC236}">
                  <a16:creationId xmlns:a16="http://schemas.microsoft.com/office/drawing/2014/main" id="{6D5EF2AA-5AC8-4C66-8853-0B8ED0F4FE5A}"/>
                </a:ext>
              </a:extLst>
            </p:cNvPr>
            <p:cNvCxnSpPr>
              <a:cxnSpLocks/>
            </p:cNvCxnSpPr>
            <p:nvPr/>
          </p:nvCxnSpPr>
          <p:spPr>
            <a:xfrm>
              <a:off x="8025668" y="4752057"/>
              <a:ext cx="182245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1" name="Group 1">
            <a:extLst>
              <a:ext uri="{FF2B5EF4-FFF2-40B4-BE49-F238E27FC236}">
                <a16:creationId xmlns:a16="http://schemas.microsoft.com/office/drawing/2014/main" id="{237C9753-2132-4AC6-997F-BAE9B245FEA1}"/>
              </a:ext>
            </a:extLst>
          </p:cNvPr>
          <p:cNvGrpSpPr/>
          <p:nvPr/>
        </p:nvGrpSpPr>
        <p:grpSpPr>
          <a:xfrm>
            <a:off x="3545836" y="4577610"/>
            <a:ext cx="1301060" cy="1301060"/>
            <a:chOff x="1808468" y="2334204"/>
            <a:chExt cx="663574" cy="663574"/>
          </a:xfrm>
        </p:grpSpPr>
        <p:sp>
          <p:nvSpPr>
            <p:cNvPr id="22" name="Oval 15">
              <a:extLst>
                <a:ext uri="{FF2B5EF4-FFF2-40B4-BE49-F238E27FC236}">
                  <a16:creationId xmlns:a16="http://schemas.microsoft.com/office/drawing/2014/main" id="{FC627F8D-92F8-4EB3-9F29-C15BCF9C30F1}"/>
                </a:ext>
              </a:extLst>
            </p:cNvPr>
            <p:cNvSpPr/>
            <p:nvPr/>
          </p:nvSpPr>
          <p:spPr bwMode="auto">
            <a:xfrm rot="16200000">
              <a:off x="1808468" y="233420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89642" rIns="0" bIns="89642" numCol="1" rtlCol="0" anchor="ctr" anchorCtr="0" compatLnSpc="1">
              <a:prstTxWarp prst="textNoShape">
                <a:avLst/>
              </a:prstTxWarp>
            </a:bodyPr>
            <a:lstStyle/>
            <a:p>
              <a:pPr defTabSz="1792188" fontAlgn="base">
                <a:spcBef>
                  <a:spcPct val="0"/>
                </a:spcBef>
                <a:spcAft>
                  <a:spcPct val="0"/>
                </a:spcAft>
                <a:defRPr/>
              </a:pPr>
              <a:endParaRPr lang="en-US" sz="4000">
                <a:solidFill>
                  <a:schemeClr val="tx1"/>
                </a:solidFill>
                <a:latin typeface="Microsoft YaHei Light" panose="020B0502040204020203" pitchFamily="34" charset="-122"/>
                <a:ea typeface="Microsoft YaHei Light" panose="020B0502040204020203" pitchFamily="34" charset="-122"/>
              </a:endParaRPr>
            </a:p>
          </p:txBody>
        </p:sp>
        <p:grpSp>
          <p:nvGrpSpPr>
            <p:cNvPr id="23" name="Group 9">
              <a:extLst>
                <a:ext uri="{FF2B5EF4-FFF2-40B4-BE49-F238E27FC236}">
                  <a16:creationId xmlns:a16="http://schemas.microsoft.com/office/drawing/2014/main" id="{5635A2F6-E2FE-4E09-9C76-2F7F9EA5C0F7}"/>
                </a:ext>
              </a:extLst>
            </p:cNvPr>
            <p:cNvGrpSpPr/>
            <p:nvPr/>
          </p:nvGrpSpPr>
          <p:grpSpPr>
            <a:xfrm>
              <a:off x="1986878" y="2512613"/>
              <a:ext cx="306755" cy="306755"/>
              <a:chOff x="687388" y="1670050"/>
              <a:chExt cx="438150" cy="438150"/>
            </a:xfrm>
          </p:grpSpPr>
          <p:sp>
            <p:nvSpPr>
              <p:cNvPr id="24" name="Rectangle 5">
                <a:extLst>
                  <a:ext uri="{FF2B5EF4-FFF2-40B4-BE49-F238E27FC236}">
                    <a16:creationId xmlns:a16="http://schemas.microsoft.com/office/drawing/2014/main" id="{3B88FDE9-B1B5-465B-A147-5127973E5F3E}"/>
                  </a:ext>
                </a:extLst>
              </p:cNvPr>
              <p:cNvSpPr>
                <a:spLocks noChangeArrowheads="1"/>
              </p:cNvSpPr>
              <p:nvPr/>
            </p:nvSpPr>
            <p:spPr bwMode="auto">
              <a:xfrm>
                <a:off x="687388" y="1730375"/>
                <a:ext cx="438150" cy="377825"/>
              </a:xfrm>
              <a:prstGeom prst="rect">
                <a:avLst/>
              </a:pr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79284" tIns="89642" rIns="179284" bIns="89642" numCol="1" anchor="t" anchorCtr="0" compatLnSpc="1">
                <a:prstTxWarp prst="textNoShape">
                  <a:avLst/>
                </a:prstTxWarp>
              </a:bodyPr>
              <a:lstStyle/>
              <a:p>
                <a:pPr>
                  <a:defRPr/>
                </a:pPr>
                <a:endParaRPr lang="en-US" sz="4000">
                  <a:solidFill>
                    <a:schemeClr val="tx1"/>
                  </a:solidFill>
                  <a:latin typeface="Microsoft YaHei Light" panose="020B0502040204020203" pitchFamily="34" charset="-122"/>
                  <a:ea typeface="Microsoft YaHei Light" panose="020B0502040204020203" pitchFamily="34" charset="-122"/>
                </a:endParaRPr>
              </a:p>
            </p:txBody>
          </p:sp>
          <p:sp>
            <p:nvSpPr>
              <p:cNvPr id="25" name="Line 6">
                <a:extLst>
                  <a:ext uri="{FF2B5EF4-FFF2-40B4-BE49-F238E27FC236}">
                    <a16:creationId xmlns:a16="http://schemas.microsoft.com/office/drawing/2014/main" id="{99F22C58-D1C3-4766-9E6A-5817CAA28082}"/>
                  </a:ext>
                </a:extLst>
              </p:cNvPr>
              <p:cNvSpPr>
                <a:spLocks noChangeShapeType="1"/>
              </p:cNvSpPr>
              <p:nvPr/>
            </p:nvSpPr>
            <p:spPr bwMode="auto">
              <a:xfrm>
                <a:off x="776288" y="1670050"/>
                <a:ext cx="0" cy="114300"/>
              </a:xfrm>
              <a:prstGeom prst="line">
                <a:avLst/>
              </a:prstGeom>
              <a:noFill/>
              <a:ln w="2857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179284" tIns="89642" rIns="179284" bIns="89642" numCol="1" anchor="t" anchorCtr="0" compatLnSpc="1">
                <a:prstTxWarp prst="textNoShape">
                  <a:avLst/>
                </a:prstTxWarp>
              </a:bodyPr>
              <a:lstStyle/>
              <a:p>
                <a:pPr>
                  <a:defRPr/>
                </a:pPr>
                <a:endParaRPr lang="en-US" sz="4000">
                  <a:solidFill>
                    <a:schemeClr val="tx1"/>
                  </a:solidFill>
                  <a:latin typeface="Microsoft YaHei Light" panose="020B0502040204020203" pitchFamily="34" charset="-122"/>
                  <a:ea typeface="Microsoft YaHei Light" panose="020B0502040204020203" pitchFamily="34" charset="-122"/>
                </a:endParaRPr>
              </a:p>
            </p:txBody>
          </p:sp>
          <p:sp>
            <p:nvSpPr>
              <p:cNvPr id="26" name="Line 7">
                <a:extLst>
                  <a:ext uri="{FF2B5EF4-FFF2-40B4-BE49-F238E27FC236}">
                    <a16:creationId xmlns:a16="http://schemas.microsoft.com/office/drawing/2014/main" id="{5D90698F-7382-4F23-9C89-F5999C3F0E87}"/>
                  </a:ext>
                </a:extLst>
              </p:cNvPr>
              <p:cNvSpPr>
                <a:spLocks noChangeShapeType="1"/>
              </p:cNvSpPr>
              <p:nvPr/>
            </p:nvSpPr>
            <p:spPr bwMode="auto">
              <a:xfrm>
                <a:off x="1033463" y="1670050"/>
                <a:ext cx="0" cy="114300"/>
              </a:xfrm>
              <a:prstGeom prst="line">
                <a:avLst/>
              </a:prstGeom>
              <a:noFill/>
              <a:ln w="2857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179284" tIns="89642" rIns="179284" bIns="89642" numCol="1" anchor="t" anchorCtr="0" compatLnSpc="1">
                <a:prstTxWarp prst="textNoShape">
                  <a:avLst/>
                </a:prstTxWarp>
              </a:bodyPr>
              <a:lstStyle/>
              <a:p>
                <a:pPr>
                  <a:defRPr/>
                </a:pPr>
                <a:endParaRPr lang="en-US" sz="4000">
                  <a:solidFill>
                    <a:schemeClr val="tx1"/>
                  </a:solidFill>
                  <a:latin typeface="Microsoft YaHei Light" panose="020B0502040204020203" pitchFamily="34" charset="-122"/>
                  <a:ea typeface="Microsoft YaHei Light" panose="020B0502040204020203" pitchFamily="34" charset="-122"/>
                </a:endParaRPr>
              </a:p>
            </p:txBody>
          </p:sp>
          <p:sp>
            <p:nvSpPr>
              <p:cNvPr id="27" name="Line 8">
                <a:extLst>
                  <a:ext uri="{FF2B5EF4-FFF2-40B4-BE49-F238E27FC236}">
                    <a16:creationId xmlns:a16="http://schemas.microsoft.com/office/drawing/2014/main" id="{6F0EC2D3-7F10-439B-A7FE-C916BB96A0E0}"/>
                  </a:ext>
                </a:extLst>
              </p:cNvPr>
              <p:cNvSpPr>
                <a:spLocks noChangeShapeType="1"/>
              </p:cNvSpPr>
              <p:nvPr/>
            </p:nvSpPr>
            <p:spPr bwMode="auto">
              <a:xfrm>
                <a:off x="687388" y="1855788"/>
                <a:ext cx="438150" cy="0"/>
              </a:xfrm>
              <a:prstGeom prst="line">
                <a:avLst/>
              </a:prstGeom>
              <a:noFill/>
              <a:ln w="2857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179284" tIns="89642" rIns="179284" bIns="89642" numCol="1" anchor="t" anchorCtr="0" compatLnSpc="1">
                <a:prstTxWarp prst="textNoShape">
                  <a:avLst/>
                </a:prstTxWarp>
              </a:bodyPr>
              <a:lstStyle/>
              <a:p>
                <a:pPr>
                  <a:defRPr/>
                </a:pPr>
                <a:endParaRPr lang="en-US" sz="4000">
                  <a:solidFill>
                    <a:schemeClr val="tx1"/>
                  </a:solidFill>
                  <a:latin typeface="Microsoft YaHei Light" panose="020B0502040204020203" pitchFamily="34" charset="-122"/>
                  <a:ea typeface="Microsoft YaHei Light" panose="020B0502040204020203" pitchFamily="34" charset="-122"/>
                </a:endParaRPr>
              </a:p>
            </p:txBody>
          </p:sp>
        </p:grpSp>
      </p:grpSp>
      <p:grpSp>
        <p:nvGrpSpPr>
          <p:cNvPr id="28" name="Group 10">
            <a:extLst>
              <a:ext uri="{FF2B5EF4-FFF2-40B4-BE49-F238E27FC236}">
                <a16:creationId xmlns:a16="http://schemas.microsoft.com/office/drawing/2014/main" id="{57542C4D-3480-46B9-A1A7-62CB45520D6D}"/>
              </a:ext>
            </a:extLst>
          </p:cNvPr>
          <p:cNvGrpSpPr/>
          <p:nvPr/>
        </p:nvGrpSpPr>
        <p:grpSpPr>
          <a:xfrm>
            <a:off x="14206684" y="4577610"/>
            <a:ext cx="1301060" cy="1301060"/>
            <a:chOff x="7245779" y="2334204"/>
            <a:chExt cx="663574" cy="663574"/>
          </a:xfrm>
        </p:grpSpPr>
        <p:sp>
          <p:nvSpPr>
            <p:cNvPr id="29" name="Oval 11">
              <a:extLst>
                <a:ext uri="{FF2B5EF4-FFF2-40B4-BE49-F238E27FC236}">
                  <a16:creationId xmlns:a16="http://schemas.microsoft.com/office/drawing/2014/main" id="{22128433-DB86-45F6-9846-7977BEC9571C}"/>
                </a:ext>
              </a:extLst>
            </p:cNvPr>
            <p:cNvSpPr/>
            <p:nvPr/>
          </p:nvSpPr>
          <p:spPr bwMode="auto">
            <a:xfrm rot="16200000">
              <a:off x="7245779" y="233420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89642" rIns="0" bIns="89642" numCol="1" rtlCol="0" anchor="ctr" anchorCtr="0" compatLnSpc="1">
              <a:prstTxWarp prst="textNoShape">
                <a:avLst/>
              </a:prstTxWarp>
            </a:bodyPr>
            <a:lstStyle/>
            <a:p>
              <a:pPr defTabSz="1792188" fontAlgn="base">
                <a:spcBef>
                  <a:spcPct val="0"/>
                </a:spcBef>
                <a:spcAft>
                  <a:spcPct val="0"/>
                </a:spcAft>
                <a:defRPr/>
              </a:pPr>
              <a:endParaRPr lang="en-US" sz="4000">
                <a:solidFill>
                  <a:schemeClr val="tx1"/>
                </a:solidFill>
                <a:latin typeface="Microsoft YaHei Light" panose="020B0502040204020203" pitchFamily="34" charset="-122"/>
                <a:ea typeface="Microsoft YaHei Light" panose="020B0502040204020203" pitchFamily="34" charset="-122"/>
              </a:endParaRPr>
            </a:p>
          </p:txBody>
        </p:sp>
        <p:grpSp>
          <p:nvGrpSpPr>
            <p:cNvPr id="30" name="Group 36">
              <a:extLst>
                <a:ext uri="{FF2B5EF4-FFF2-40B4-BE49-F238E27FC236}">
                  <a16:creationId xmlns:a16="http://schemas.microsoft.com/office/drawing/2014/main" id="{5E20A76C-FAB1-482E-AF3A-56FD2480DBE8}"/>
                </a:ext>
              </a:extLst>
            </p:cNvPr>
            <p:cNvGrpSpPr/>
            <p:nvPr/>
          </p:nvGrpSpPr>
          <p:grpSpPr>
            <a:xfrm>
              <a:off x="7402560" y="2527553"/>
              <a:ext cx="350012" cy="276875"/>
              <a:chOff x="629049" y="3399674"/>
              <a:chExt cx="505618" cy="399966"/>
            </a:xfrm>
          </p:grpSpPr>
          <p:sp>
            <p:nvSpPr>
              <p:cNvPr id="31" name="Freeform 12">
                <a:extLst>
                  <a:ext uri="{FF2B5EF4-FFF2-40B4-BE49-F238E27FC236}">
                    <a16:creationId xmlns:a16="http://schemas.microsoft.com/office/drawing/2014/main" id="{54254101-9F59-42B4-8651-7EB425B467EF}"/>
                  </a:ext>
                </a:extLst>
              </p:cNvPr>
              <p:cNvSpPr>
                <a:spLocks/>
              </p:cNvSpPr>
              <p:nvPr/>
            </p:nvSpPr>
            <p:spPr bwMode="auto">
              <a:xfrm>
                <a:off x="629049" y="3399674"/>
                <a:ext cx="505618" cy="399966"/>
              </a:xfrm>
              <a:custGeom>
                <a:avLst/>
                <a:gdLst>
                  <a:gd name="T0" fmla="*/ 172 w 187"/>
                  <a:gd name="T1" fmla="*/ 147 h 147"/>
                  <a:gd name="T2" fmla="*/ 15 w 187"/>
                  <a:gd name="T3" fmla="*/ 147 h 147"/>
                  <a:gd name="T4" fmla="*/ 0 w 187"/>
                  <a:gd name="T5" fmla="*/ 132 h 147"/>
                  <a:gd name="T6" fmla="*/ 0 w 187"/>
                  <a:gd name="T7" fmla="*/ 16 h 147"/>
                  <a:gd name="T8" fmla="*/ 15 w 187"/>
                  <a:gd name="T9" fmla="*/ 0 h 147"/>
                  <a:gd name="T10" fmla="*/ 172 w 187"/>
                  <a:gd name="T11" fmla="*/ 0 h 147"/>
                  <a:gd name="T12" fmla="*/ 187 w 187"/>
                  <a:gd name="T13" fmla="*/ 16 h 147"/>
                  <a:gd name="T14" fmla="*/ 187 w 187"/>
                  <a:gd name="T15" fmla="*/ 132 h 147"/>
                  <a:gd name="T16" fmla="*/ 172 w 187"/>
                  <a:gd name="T17" fmla="*/ 147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7" h="147">
                    <a:moveTo>
                      <a:pt x="172" y="147"/>
                    </a:moveTo>
                    <a:cubicBezTo>
                      <a:pt x="15" y="147"/>
                      <a:pt x="15" y="147"/>
                      <a:pt x="15" y="147"/>
                    </a:cubicBezTo>
                    <a:cubicBezTo>
                      <a:pt x="7" y="147"/>
                      <a:pt x="0" y="141"/>
                      <a:pt x="0" y="132"/>
                    </a:cubicBezTo>
                    <a:cubicBezTo>
                      <a:pt x="0" y="16"/>
                      <a:pt x="0" y="16"/>
                      <a:pt x="0" y="16"/>
                    </a:cubicBezTo>
                    <a:cubicBezTo>
                      <a:pt x="0" y="7"/>
                      <a:pt x="7" y="0"/>
                      <a:pt x="15" y="0"/>
                    </a:cubicBezTo>
                    <a:cubicBezTo>
                      <a:pt x="172" y="0"/>
                      <a:pt x="172" y="0"/>
                      <a:pt x="172" y="0"/>
                    </a:cubicBezTo>
                    <a:cubicBezTo>
                      <a:pt x="180" y="0"/>
                      <a:pt x="187" y="7"/>
                      <a:pt x="187" y="16"/>
                    </a:cubicBezTo>
                    <a:cubicBezTo>
                      <a:pt x="187" y="132"/>
                      <a:pt x="187" y="132"/>
                      <a:pt x="187" y="132"/>
                    </a:cubicBezTo>
                    <a:cubicBezTo>
                      <a:pt x="187" y="141"/>
                      <a:pt x="180" y="147"/>
                      <a:pt x="172" y="147"/>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79284" tIns="89642" rIns="179284" bIns="89642" numCol="1" anchor="t" anchorCtr="0" compatLnSpc="1">
                <a:prstTxWarp prst="textNoShape">
                  <a:avLst/>
                </a:prstTxWarp>
              </a:bodyPr>
              <a:lstStyle/>
              <a:p>
                <a:pPr>
                  <a:defRPr/>
                </a:pPr>
                <a:endParaRPr lang="en-US" sz="4000">
                  <a:solidFill>
                    <a:schemeClr val="tx1"/>
                  </a:solidFill>
                  <a:latin typeface="Microsoft YaHei Light" panose="020B0502040204020203" pitchFamily="34" charset="-122"/>
                  <a:ea typeface="Microsoft YaHei Light" panose="020B0502040204020203" pitchFamily="34" charset="-122"/>
                </a:endParaRPr>
              </a:p>
            </p:txBody>
          </p:sp>
          <p:sp>
            <p:nvSpPr>
              <p:cNvPr id="32" name="Freeform 14">
                <a:extLst>
                  <a:ext uri="{FF2B5EF4-FFF2-40B4-BE49-F238E27FC236}">
                    <a16:creationId xmlns:a16="http://schemas.microsoft.com/office/drawing/2014/main" id="{44ABFF44-766D-448E-B084-DF1FE4EE2DFD}"/>
                  </a:ext>
                </a:extLst>
              </p:cNvPr>
              <p:cNvSpPr>
                <a:spLocks/>
              </p:cNvSpPr>
              <p:nvPr/>
            </p:nvSpPr>
            <p:spPr bwMode="auto">
              <a:xfrm>
                <a:off x="696913" y="3535363"/>
                <a:ext cx="374650" cy="107950"/>
              </a:xfrm>
              <a:custGeom>
                <a:avLst/>
                <a:gdLst>
                  <a:gd name="T0" fmla="*/ 0 w 236"/>
                  <a:gd name="T1" fmla="*/ 50 h 68"/>
                  <a:gd name="T2" fmla="*/ 73 w 236"/>
                  <a:gd name="T3" fmla="*/ 50 h 68"/>
                  <a:gd name="T4" fmla="*/ 82 w 236"/>
                  <a:gd name="T5" fmla="*/ 40 h 68"/>
                  <a:gd name="T6" fmla="*/ 96 w 236"/>
                  <a:gd name="T7" fmla="*/ 68 h 68"/>
                  <a:gd name="T8" fmla="*/ 123 w 236"/>
                  <a:gd name="T9" fmla="*/ 0 h 68"/>
                  <a:gd name="T10" fmla="*/ 145 w 236"/>
                  <a:gd name="T11" fmla="*/ 68 h 68"/>
                  <a:gd name="T12" fmla="*/ 166 w 236"/>
                  <a:gd name="T13" fmla="*/ 40 h 68"/>
                  <a:gd name="T14" fmla="*/ 177 w 236"/>
                  <a:gd name="T15" fmla="*/ 50 h 68"/>
                  <a:gd name="T16" fmla="*/ 236 w 236"/>
                  <a:gd name="T17" fmla="*/ 5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0" y="50"/>
                    </a:moveTo>
                    <a:lnTo>
                      <a:pt x="73" y="50"/>
                    </a:lnTo>
                    <a:lnTo>
                      <a:pt x="82" y="40"/>
                    </a:lnTo>
                    <a:lnTo>
                      <a:pt x="96" y="68"/>
                    </a:lnTo>
                    <a:lnTo>
                      <a:pt x="123" y="0"/>
                    </a:lnTo>
                    <a:lnTo>
                      <a:pt x="145" y="68"/>
                    </a:lnTo>
                    <a:lnTo>
                      <a:pt x="166" y="40"/>
                    </a:lnTo>
                    <a:lnTo>
                      <a:pt x="177" y="50"/>
                    </a:lnTo>
                    <a:lnTo>
                      <a:pt x="236" y="50"/>
                    </a:ln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79284" tIns="89642" rIns="179284" bIns="89642" numCol="1" anchor="t" anchorCtr="0" compatLnSpc="1">
                <a:prstTxWarp prst="textNoShape">
                  <a:avLst/>
                </a:prstTxWarp>
              </a:bodyPr>
              <a:lstStyle/>
              <a:p>
                <a:pPr>
                  <a:defRPr/>
                </a:pPr>
                <a:endParaRPr lang="en-US" sz="4000">
                  <a:solidFill>
                    <a:schemeClr val="tx1"/>
                  </a:solidFill>
                  <a:latin typeface="Microsoft YaHei Light" panose="020B0502040204020203" pitchFamily="34" charset="-122"/>
                  <a:ea typeface="Microsoft YaHei Light" panose="020B0502040204020203" pitchFamily="34" charset="-122"/>
                </a:endParaRPr>
              </a:p>
            </p:txBody>
          </p:sp>
        </p:grpSp>
      </p:grpSp>
      <p:grpSp>
        <p:nvGrpSpPr>
          <p:cNvPr id="33" name="Group 13">
            <a:extLst>
              <a:ext uri="{FF2B5EF4-FFF2-40B4-BE49-F238E27FC236}">
                <a16:creationId xmlns:a16="http://schemas.microsoft.com/office/drawing/2014/main" id="{0C16B54E-0213-4F13-AB39-4E2CBECBFE2E}"/>
              </a:ext>
            </a:extLst>
          </p:cNvPr>
          <p:cNvGrpSpPr/>
          <p:nvPr/>
        </p:nvGrpSpPr>
        <p:grpSpPr>
          <a:xfrm>
            <a:off x="19537106" y="4577610"/>
            <a:ext cx="1301060" cy="1301060"/>
            <a:chOff x="9964433" y="2334204"/>
            <a:chExt cx="663574" cy="663574"/>
          </a:xfrm>
        </p:grpSpPr>
        <p:sp>
          <p:nvSpPr>
            <p:cNvPr id="34" name="Oval 12">
              <a:extLst>
                <a:ext uri="{FF2B5EF4-FFF2-40B4-BE49-F238E27FC236}">
                  <a16:creationId xmlns:a16="http://schemas.microsoft.com/office/drawing/2014/main" id="{863E1977-25D6-42B6-A932-7E9A1E86EDD6}"/>
                </a:ext>
              </a:extLst>
            </p:cNvPr>
            <p:cNvSpPr/>
            <p:nvPr/>
          </p:nvSpPr>
          <p:spPr bwMode="auto">
            <a:xfrm rot="16200000">
              <a:off x="9964433" y="233420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89642" rIns="0" bIns="89642" numCol="1" rtlCol="0" anchor="ctr" anchorCtr="0" compatLnSpc="1">
              <a:prstTxWarp prst="textNoShape">
                <a:avLst/>
              </a:prstTxWarp>
            </a:bodyPr>
            <a:lstStyle/>
            <a:p>
              <a:pPr defTabSz="1792188" fontAlgn="base">
                <a:spcBef>
                  <a:spcPct val="0"/>
                </a:spcBef>
                <a:spcAft>
                  <a:spcPct val="0"/>
                </a:spcAft>
                <a:defRPr/>
              </a:pPr>
              <a:endParaRPr lang="en-US" sz="4000">
                <a:solidFill>
                  <a:schemeClr val="tx1"/>
                </a:solidFill>
                <a:latin typeface="Microsoft YaHei Light" panose="020B0502040204020203" pitchFamily="34" charset="-122"/>
                <a:ea typeface="Microsoft YaHei Light" panose="020B0502040204020203" pitchFamily="34" charset="-122"/>
              </a:endParaRPr>
            </a:p>
          </p:txBody>
        </p:sp>
        <p:grpSp>
          <p:nvGrpSpPr>
            <p:cNvPr id="35" name="Group 50">
              <a:extLst>
                <a:ext uri="{FF2B5EF4-FFF2-40B4-BE49-F238E27FC236}">
                  <a16:creationId xmlns:a16="http://schemas.microsoft.com/office/drawing/2014/main" id="{84AD17FA-0DA1-4FE9-91B5-9E70C6EBAA4A}"/>
                </a:ext>
              </a:extLst>
            </p:cNvPr>
            <p:cNvGrpSpPr/>
            <p:nvPr/>
          </p:nvGrpSpPr>
          <p:grpSpPr>
            <a:xfrm>
              <a:off x="10105421" y="2524823"/>
              <a:ext cx="381597" cy="282336"/>
              <a:chOff x="791765" y="3814239"/>
              <a:chExt cx="308968" cy="228600"/>
            </a:xfrm>
          </p:grpSpPr>
          <p:sp>
            <p:nvSpPr>
              <p:cNvPr id="36" name="Rectangle: Rounded Corners 43">
                <a:extLst>
                  <a:ext uri="{FF2B5EF4-FFF2-40B4-BE49-F238E27FC236}">
                    <a16:creationId xmlns:a16="http://schemas.microsoft.com/office/drawing/2014/main" id="{016CCA00-025A-4FC6-9D41-753EA3862B14}"/>
                  </a:ext>
                </a:extLst>
              </p:cNvPr>
              <p:cNvSpPr/>
              <p:nvPr/>
            </p:nvSpPr>
            <p:spPr bwMode="auto">
              <a:xfrm>
                <a:off x="894755" y="3814239"/>
                <a:ext cx="205978" cy="152400"/>
              </a:xfrm>
              <a:prstGeom prst="roundRect">
                <a:avLst>
                  <a:gd name="adj" fmla="val 8724"/>
                </a:avLst>
              </a:prstGeom>
              <a:no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58570" tIns="286856" rIns="358570" bIns="286856" numCol="1" spcCol="0" rtlCol="0" fromWordArt="0" anchor="t" anchorCtr="0" forceAA="0" compatLnSpc="1">
                <a:prstTxWarp prst="textNoShape">
                  <a:avLst/>
                </a:prstTxWarp>
                <a:noAutofit/>
              </a:bodyPr>
              <a:lstStyle/>
              <a:p>
                <a:pPr defTabSz="1828204" fontAlgn="base">
                  <a:lnSpc>
                    <a:spcPct val="90000"/>
                  </a:lnSpc>
                  <a:spcBef>
                    <a:spcPct val="0"/>
                  </a:spcBef>
                  <a:spcAft>
                    <a:spcPct val="0"/>
                  </a:spcAft>
                  <a:defRPr/>
                </a:pPr>
                <a:endParaRPr lang="en-US" sz="4000" err="1">
                  <a:solidFill>
                    <a:schemeClr val="tx1"/>
                  </a:solidFill>
                  <a:latin typeface="Microsoft YaHei Light" panose="020B0502040204020203" pitchFamily="34" charset="-122"/>
                  <a:ea typeface="Microsoft YaHei Light" panose="020B0502040204020203" pitchFamily="34" charset="-122"/>
                  <a:cs typeface="Segoe UI" pitchFamily="34" charset="0"/>
                </a:endParaRPr>
              </a:p>
            </p:txBody>
          </p:sp>
          <p:sp>
            <p:nvSpPr>
              <p:cNvPr id="37" name="Rectangle: Rounded Corners 46">
                <a:extLst>
                  <a:ext uri="{FF2B5EF4-FFF2-40B4-BE49-F238E27FC236}">
                    <a16:creationId xmlns:a16="http://schemas.microsoft.com/office/drawing/2014/main" id="{09A213A4-A795-484D-BCCC-A3B1026C9CDC}"/>
                  </a:ext>
                </a:extLst>
              </p:cNvPr>
              <p:cNvSpPr/>
              <p:nvPr/>
            </p:nvSpPr>
            <p:spPr bwMode="auto">
              <a:xfrm>
                <a:off x="791765" y="3890439"/>
                <a:ext cx="205978" cy="152400"/>
              </a:xfrm>
              <a:prstGeom prst="roundRect">
                <a:avLst>
                  <a:gd name="adj" fmla="val 8724"/>
                </a:avLst>
              </a:prstGeom>
              <a:no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58570" tIns="286856" rIns="358570" bIns="286856" numCol="1" spcCol="0" rtlCol="0" fromWordArt="0" anchor="t" anchorCtr="0" forceAA="0" compatLnSpc="1">
                <a:prstTxWarp prst="textNoShape">
                  <a:avLst/>
                </a:prstTxWarp>
                <a:noAutofit/>
              </a:bodyPr>
              <a:lstStyle/>
              <a:p>
                <a:pPr defTabSz="1828204" fontAlgn="base">
                  <a:lnSpc>
                    <a:spcPct val="90000"/>
                  </a:lnSpc>
                  <a:spcBef>
                    <a:spcPct val="0"/>
                  </a:spcBef>
                  <a:spcAft>
                    <a:spcPct val="0"/>
                  </a:spcAft>
                  <a:defRPr/>
                </a:pPr>
                <a:endParaRPr lang="en-US" sz="4000" err="1">
                  <a:solidFill>
                    <a:schemeClr val="tx1"/>
                  </a:solidFill>
                  <a:latin typeface="Microsoft YaHei Light" panose="020B0502040204020203" pitchFamily="34" charset="-122"/>
                  <a:ea typeface="Microsoft YaHei Light" panose="020B0502040204020203" pitchFamily="34" charset="-122"/>
                  <a:cs typeface="Segoe UI" pitchFamily="34" charset="0"/>
                </a:endParaRPr>
              </a:p>
            </p:txBody>
          </p:sp>
        </p:grpSp>
      </p:grpSp>
      <p:grpSp>
        <p:nvGrpSpPr>
          <p:cNvPr id="38" name="Group 17">
            <a:extLst>
              <a:ext uri="{FF2B5EF4-FFF2-40B4-BE49-F238E27FC236}">
                <a16:creationId xmlns:a16="http://schemas.microsoft.com/office/drawing/2014/main" id="{B13B44D7-E3B8-4B52-A431-4E753AD5543D}"/>
              </a:ext>
            </a:extLst>
          </p:cNvPr>
          <p:cNvGrpSpPr/>
          <p:nvPr/>
        </p:nvGrpSpPr>
        <p:grpSpPr>
          <a:xfrm>
            <a:off x="3545836" y="8667726"/>
            <a:ext cx="1301060" cy="1301060"/>
            <a:chOff x="1808468" y="4420270"/>
            <a:chExt cx="663574" cy="663574"/>
          </a:xfrm>
        </p:grpSpPr>
        <p:sp>
          <p:nvSpPr>
            <p:cNvPr id="39" name="Oval 31">
              <a:extLst>
                <a:ext uri="{FF2B5EF4-FFF2-40B4-BE49-F238E27FC236}">
                  <a16:creationId xmlns:a16="http://schemas.microsoft.com/office/drawing/2014/main" id="{D9952789-28CD-4DE0-80DB-2F3BA9A361F5}"/>
                </a:ext>
              </a:extLst>
            </p:cNvPr>
            <p:cNvSpPr/>
            <p:nvPr/>
          </p:nvSpPr>
          <p:spPr bwMode="auto">
            <a:xfrm rot="16200000">
              <a:off x="1808468" y="4420270"/>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89642" rIns="0" bIns="89642" numCol="1" rtlCol="0" anchor="ctr" anchorCtr="0" compatLnSpc="1">
              <a:prstTxWarp prst="textNoShape">
                <a:avLst/>
              </a:prstTxWarp>
            </a:bodyPr>
            <a:lstStyle/>
            <a:p>
              <a:pPr defTabSz="1792188" fontAlgn="base">
                <a:spcBef>
                  <a:spcPct val="0"/>
                </a:spcBef>
                <a:spcAft>
                  <a:spcPct val="0"/>
                </a:spcAft>
                <a:defRPr/>
              </a:pPr>
              <a:endParaRPr lang="en-US" sz="4000">
                <a:solidFill>
                  <a:schemeClr val="tx1"/>
                </a:solidFill>
                <a:latin typeface="Microsoft YaHei Light" panose="020B0502040204020203" pitchFamily="34" charset="-122"/>
                <a:ea typeface="Microsoft YaHei Light" panose="020B0502040204020203" pitchFamily="34" charset="-122"/>
              </a:endParaRPr>
            </a:p>
          </p:txBody>
        </p:sp>
        <p:grpSp>
          <p:nvGrpSpPr>
            <p:cNvPr id="40" name="Group 59">
              <a:extLst>
                <a:ext uri="{FF2B5EF4-FFF2-40B4-BE49-F238E27FC236}">
                  <a16:creationId xmlns:a16="http://schemas.microsoft.com/office/drawing/2014/main" id="{E9756E7D-FEB7-40DD-AFCE-BC8DE6EEB76F}"/>
                </a:ext>
              </a:extLst>
            </p:cNvPr>
            <p:cNvGrpSpPr/>
            <p:nvPr/>
          </p:nvGrpSpPr>
          <p:grpSpPr>
            <a:xfrm>
              <a:off x="1991229" y="4600527"/>
              <a:ext cx="311675" cy="303058"/>
              <a:chOff x="3287713" y="3454400"/>
              <a:chExt cx="344488" cy="334963"/>
            </a:xfrm>
          </p:grpSpPr>
          <p:sp>
            <p:nvSpPr>
              <p:cNvPr id="41" name="Freeform 34">
                <a:extLst>
                  <a:ext uri="{FF2B5EF4-FFF2-40B4-BE49-F238E27FC236}">
                    <a16:creationId xmlns:a16="http://schemas.microsoft.com/office/drawing/2014/main" id="{4DC4C698-A1B7-492D-B854-AAB541478DAC}"/>
                  </a:ext>
                </a:extLst>
              </p:cNvPr>
              <p:cNvSpPr>
                <a:spLocks/>
              </p:cNvSpPr>
              <p:nvPr/>
            </p:nvSpPr>
            <p:spPr bwMode="auto">
              <a:xfrm>
                <a:off x="3373438" y="3544888"/>
                <a:ext cx="158750" cy="158750"/>
              </a:xfrm>
              <a:custGeom>
                <a:avLst/>
                <a:gdLst>
                  <a:gd name="T0" fmla="*/ 100 w 100"/>
                  <a:gd name="T1" fmla="*/ 100 h 100"/>
                  <a:gd name="T2" fmla="*/ 100 w 100"/>
                  <a:gd name="T3" fmla="*/ 0 h 100"/>
                  <a:gd name="T4" fmla="*/ 0 w 100"/>
                  <a:gd name="T5" fmla="*/ 0 h 100"/>
                </a:gdLst>
                <a:ahLst/>
                <a:cxnLst>
                  <a:cxn ang="0">
                    <a:pos x="T0" y="T1"/>
                  </a:cxn>
                  <a:cxn ang="0">
                    <a:pos x="T2" y="T3"/>
                  </a:cxn>
                  <a:cxn ang="0">
                    <a:pos x="T4" y="T5"/>
                  </a:cxn>
                </a:cxnLst>
                <a:rect l="0" t="0" r="r" b="b"/>
                <a:pathLst>
                  <a:path w="100" h="100">
                    <a:moveTo>
                      <a:pt x="100" y="100"/>
                    </a:moveTo>
                    <a:lnTo>
                      <a:pt x="100" y="0"/>
                    </a:lnTo>
                    <a:lnTo>
                      <a:pt x="0" y="0"/>
                    </a:ln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79284" tIns="89642" rIns="179284" bIns="89642" numCol="1" anchor="t" anchorCtr="0" compatLnSpc="1">
                <a:prstTxWarp prst="textNoShape">
                  <a:avLst/>
                </a:prstTxWarp>
              </a:bodyPr>
              <a:lstStyle/>
              <a:p>
                <a:pPr>
                  <a:defRPr/>
                </a:pPr>
                <a:endParaRPr lang="en-US" sz="4000">
                  <a:solidFill>
                    <a:schemeClr val="tx1"/>
                  </a:solidFill>
                  <a:latin typeface="Microsoft YaHei Light" panose="020B0502040204020203" pitchFamily="34" charset="-122"/>
                  <a:ea typeface="Microsoft YaHei Light" panose="020B0502040204020203" pitchFamily="34" charset="-122"/>
                </a:endParaRPr>
              </a:p>
            </p:txBody>
          </p:sp>
          <p:sp>
            <p:nvSpPr>
              <p:cNvPr id="42" name="Freeform 35">
                <a:extLst>
                  <a:ext uri="{FF2B5EF4-FFF2-40B4-BE49-F238E27FC236}">
                    <a16:creationId xmlns:a16="http://schemas.microsoft.com/office/drawing/2014/main" id="{D25DA8C5-C5EE-4EBA-87B7-FBA17F3AF8E1}"/>
                  </a:ext>
                </a:extLst>
              </p:cNvPr>
              <p:cNvSpPr>
                <a:spLocks/>
              </p:cNvSpPr>
              <p:nvPr/>
            </p:nvSpPr>
            <p:spPr bwMode="auto">
              <a:xfrm>
                <a:off x="3298826" y="3454400"/>
                <a:ext cx="333375" cy="325438"/>
              </a:xfrm>
              <a:custGeom>
                <a:avLst/>
                <a:gdLst>
                  <a:gd name="T0" fmla="*/ 28 w 116"/>
                  <a:gd name="T1" fmla="*/ 114 h 114"/>
                  <a:gd name="T2" fmla="*/ 111 w 116"/>
                  <a:gd name="T3" fmla="*/ 114 h 114"/>
                  <a:gd name="T4" fmla="*/ 116 w 116"/>
                  <a:gd name="T5" fmla="*/ 110 h 114"/>
                  <a:gd name="T6" fmla="*/ 116 w 116"/>
                  <a:gd name="T7" fmla="*/ 4 h 114"/>
                  <a:gd name="T8" fmla="*/ 111 w 116"/>
                  <a:gd name="T9" fmla="*/ 0 h 114"/>
                  <a:gd name="T10" fmla="*/ 5 w 116"/>
                  <a:gd name="T11" fmla="*/ 0 h 114"/>
                  <a:gd name="T12" fmla="*/ 0 w 116"/>
                  <a:gd name="T13" fmla="*/ 4 h 114"/>
                  <a:gd name="T14" fmla="*/ 0 w 116"/>
                  <a:gd name="T15" fmla="*/ 87 h 1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6" h="114">
                    <a:moveTo>
                      <a:pt x="28" y="114"/>
                    </a:moveTo>
                    <a:cubicBezTo>
                      <a:pt x="111" y="114"/>
                      <a:pt x="111" y="114"/>
                      <a:pt x="111" y="114"/>
                    </a:cubicBezTo>
                    <a:cubicBezTo>
                      <a:pt x="114" y="114"/>
                      <a:pt x="116" y="112"/>
                      <a:pt x="116" y="110"/>
                    </a:cubicBezTo>
                    <a:cubicBezTo>
                      <a:pt x="116" y="4"/>
                      <a:pt x="116" y="4"/>
                      <a:pt x="116" y="4"/>
                    </a:cubicBezTo>
                    <a:cubicBezTo>
                      <a:pt x="116" y="2"/>
                      <a:pt x="114" y="0"/>
                      <a:pt x="111" y="0"/>
                    </a:cubicBezTo>
                    <a:cubicBezTo>
                      <a:pt x="5" y="0"/>
                      <a:pt x="5" y="0"/>
                      <a:pt x="5" y="0"/>
                    </a:cubicBezTo>
                    <a:cubicBezTo>
                      <a:pt x="2" y="0"/>
                      <a:pt x="0" y="2"/>
                      <a:pt x="0" y="4"/>
                    </a:cubicBezTo>
                    <a:cubicBezTo>
                      <a:pt x="0" y="87"/>
                      <a:pt x="0" y="87"/>
                      <a:pt x="0" y="87"/>
                    </a:cubicBez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79284" tIns="89642" rIns="179284" bIns="89642" numCol="1" anchor="t" anchorCtr="0" compatLnSpc="1">
                <a:prstTxWarp prst="textNoShape">
                  <a:avLst/>
                </a:prstTxWarp>
              </a:bodyPr>
              <a:lstStyle/>
              <a:p>
                <a:pPr>
                  <a:defRPr/>
                </a:pPr>
                <a:endParaRPr lang="en-US" sz="4000">
                  <a:solidFill>
                    <a:schemeClr val="tx1"/>
                  </a:solidFill>
                  <a:latin typeface="Microsoft YaHei Light" panose="020B0502040204020203" pitchFamily="34" charset="-122"/>
                  <a:ea typeface="Microsoft YaHei Light" panose="020B0502040204020203" pitchFamily="34" charset="-122"/>
                </a:endParaRPr>
              </a:p>
            </p:txBody>
          </p:sp>
          <p:sp>
            <p:nvSpPr>
              <p:cNvPr id="43" name="Line 36">
                <a:extLst>
                  <a:ext uri="{FF2B5EF4-FFF2-40B4-BE49-F238E27FC236}">
                    <a16:creationId xmlns:a16="http://schemas.microsoft.com/office/drawing/2014/main" id="{5D7F0D54-E990-455B-B2DB-84381AB4AE1F}"/>
                  </a:ext>
                </a:extLst>
              </p:cNvPr>
              <p:cNvSpPr>
                <a:spLocks noChangeShapeType="1"/>
              </p:cNvSpPr>
              <p:nvPr/>
            </p:nvSpPr>
            <p:spPr bwMode="auto">
              <a:xfrm flipH="1">
                <a:off x="3287713" y="3544888"/>
                <a:ext cx="244475" cy="244475"/>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179284" tIns="89642" rIns="179284" bIns="89642" numCol="1" anchor="t" anchorCtr="0" compatLnSpc="1">
                <a:prstTxWarp prst="textNoShape">
                  <a:avLst/>
                </a:prstTxWarp>
              </a:bodyPr>
              <a:lstStyle/>
              <a:p>
                <a:pPr>
                  <a:defRPr/>
                </a:pPr>
                <a:endParaRPr lang="en-US" sz="4000">
                  <a:solidFill>
                    <a:schemeClr val="tx1"/>
                  </a:solidFill>
                  <a:latin typeface="Microsoft YaHei Light" panose="020B0502040204020203" pitchFamily="34" charset="-122"/>
                  <a:ea typeface="Microsoft YaHei Light" panose="020B0502040204020203" pitchFamily="34" charset="-122"/>
                </a:endParaRPr>
              </a:p>
            </p:txBody>
          </p:sp>
        </p:grpSp>
      </p:grpSp>
      <p:grpSp>
        <p:nvGrpSpPr>
          <p:cNvPr id="44" name="Group 34">
            <a:extLst>
              <a:ext uri="{FF2B5EF4-FFF2-40B4-BE49-F238E27FC236}">
                <a16:creationId xmlns:a16="http://schemas.microsoft.com/office/drawing/2014/main" id="{2DF21A79-46DA-4905-8E43-9D4E2B613922}"/>
              </a:ext>
            </a:extLst>
          </p:cNvPr>
          <p:cNvGrpSpPr/>
          <p:nvPr/>
        </p:nvGrpSpPr>
        <p:grpSpPr>
          <a:xfrm>
            <a:off x="8876260" y="8667726"/>
            <a:ext cx="1301060" cy="1301060"/>
            <a:chOff x="4527124" y="4420270"/>
            <a:chExt cx="663574" cy="663574"/>
          </a:xfrm>
        </p:grpSpPr>
        <p:sp>
          <p:nvSpPr>
            <p:cNvPr id="45" name="Oval 26">
              <a:extLst>
                <a:ext uri="{FF2B5EF4-FFF2-40B4-BE49-F238E27FC236}">
                  <a16:creationId xmlns:a16="http://schemas.microsoft.com/office/drawing/2014/main" id="{4DE7EE76-CF6B-45F8-BFC2-413FAB40F954}"/>
                </a:ext>
              </a:extLst>
            </p:cNvPr>
            <p:cNvSpPr/>
            <p:nvPr/>
          </p:nvSpPr>
          <p:spPr bwMode="auto">
            <a:xfrm rot="16200000">
              <a:off x="4527124" y="4420270"/>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89642" rIns="0" bIns="89642" numCol="1" rtlCol="0" anchor="ctr" anchorCtr="0" compatLnSpc="1">
              <a:prstTxWarp prst="textNoShape">
                <a:avLst/>
              </a:prstTxWarp>
            </a:bodyPr>
            <a:lstStyle/>
            <a:p>
              <a:pPr defTabSz="1792188" fontAlgn="base">
                <a:spcBef>
                  <a:spcPct val="0"/>
                </a:spcBef>
                <a:spcAft>
                  <a:spcPct val="0"/>
                </a:spcAft>
                <a:defRPr/>
              </a:pPr>
              <a:endParaRPr lang="en-US" sz="4000">
                <a:solidFill>
                  <a:schemeClr val="tx1"/>
                </a:solidFill>
                <a:latin typeface="Microsoft YaHei Light" panose="020B0502040204020203" pitchFamily="34" charset="-122"/>
                <a:ea typeface="Microsoft YaHei Light" panose="020B0502040204020203" pitchFamily="34" charset="-122"/>
              </a:endParaRPr>
            </a:p>
          </p:txBody>
        </p:sp>
        <p:grpSp>
          <p:nvGrpSpPr>
            <p:cNvPr id="46" name="Group 77">
              <a:extLst>
                <a:ext uri="{FF2B5EF4-FFF2-40B4-BE49-F238E27FC236}">
                  <a16:creationId xmlns:a16="http://schemas.microsoft.com/office/drawing/2014/main" id="{66DC5734-4CF2-4CDD-9E28-51852FADC783}"/>
                </a:ext>
              </a:extLst>
            </p:cNvPr>
            <p:cNvGrpSpPr/>
            <p:nvPr/>
          </p:nvGrpSpPr>
          <p:grpSpPr>
            <a:xfrm>
              <a:off x="4662517" y="4590639"/>
              <a:ext cx="392768" cy="322891"/>
              <a:chOff x="5048251" y="6030913"/>
              <a:chExt cx="523875" cy="434976"/>
            </a:xfrm>
          </p:grpSpPr>
          <p:sp>
            <p:nvSpPr>
              <p:cNvPr id="47" name="Oval 18">
                <a:extLst>
                  <a:ext uri="{FF2B5EF4-FFF2-40B4-BE49-F238E27FC236}">
                    <a16:creationId xmlns:a16="http://schemas.microsoft.com/office/drawing/2014/main" id="{06D777D8-1EC6-4955-A8EF-4C0CB54095E2}"/>
                  </a:ext>
                </a:extLst>
              </p:cNvPr>
              <p:cNvSpPr>
                <a:spLocks noChangeArrowheads="1"/>
              </p:cNvSpPr>
              <p:nvPr/>
            </p:nvSpPr>
            <p:spPr bwMode="auto">
              <a:xfrm>
                <a:off x="5313363" y="6213476"/>
                <a:ext cx="76200" cy="73025"/>
              </a:xfrm>
              <a:prstGeom prst="ellipse">
                <a:avLst/>
              </a:pr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79284" tIns="89642" rIns="179284" bIns="89642" numCol="1" anchor="t" anchorCtr="0" compatLnSpc="1">
                <a:prstTxWarp prst="textNoShape">
                  <a:avLst/>
                </a:prstTxWarp>
              </a:bodyPr>
              <a:lstStyle/>
              <a:p>
                <a:pPr>
                  <a:defRPr/>
                </a:pPr>
                <a:endParaRPr lang="en-US" sz="4000">
                  <a:solidFill>
                    <a:schemeClr val="tx1"/>
                  </a:solidFill>
                  <a:latin typeface="Microsoft YaHei Light" panose="020B0502040204020203" pitchFamily="34" charset="-122"/>
                  <a:ea typeface="Microsoft YaHei Light" panose="020B0502040204020203" pitchFamily="34" charset="-122"/>
                </a:endParaRPr>
              </a:p>
            </p:txBody>
          </p:sp>
          <p:sp>
            <p:nvSpPr>
              <p:cNvPr id="48" name="Oval 19">
                <a:extLst>
                  <a:ext uri="{FF2B5EF4-FFF2-40B4-BE49-F238E27FC236}">
                    <a16:creationId xmlns:a16="http://schemas.microsoft.com/office/drawing/2014/main" id="{6680E992-3836-4AC4-AA8C-15BC63A3E7A5}"/>
                  </a:ext>
                </a:extLst>
              </p:cNvPr>
              <p:cNvSpPr>
                <a:spLocks noChangeArrowheads="1"/>
              </p:cNvSpPr>
              <p:nvPr/>
            </p:nvSpPr>
            <p:spPr bwMode="auto">
              <a:xfrm>
                <a:off x="5497513" y="6213476"/>
                <a:ext cx="74613" cy="73025"/>
              </a:xfrm>
              <a:prstGeom prst="ellipse">
                <a:avLst/>
              </a:pr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79284" tIns="89642" rIns="179284" bIns="89642" numCol="1" anchor="t" anchorCtr="0" compatLnSpc="1">
                <a:prstTxWarp prst="textNoShape">
                  <a:avLst/>
                </a:prstTxWarp>
              </a:bodyPr>
              <a:lstStyle/>
              <a:p>
                <a:pPr>
                  <a:defRPr/>
                </a:pPr>
                <a:endParaRPr lang="en-US" sz="4000">
                  <a:solidFill>
                    <a:schemeClr val="tx1"/>
                  </a:solidFill>
                  <a:latin typeface="Microsoft YaHei Light" panose="020B0502040204020203" pitchFamily="34" charset="-122"/>
                  <a:ea typeface="Microsoft YaHei Light" panose="020B0502040204020203" pitchFamily="34" charset="-122"/>
                </a:endParaRPr>
              </a:p>
            </p:txBody>
          </p:sp>
          <p:sp>
            <p:nvSpPr>
              <p:cNvPr id="49" name="Oval 20">
                <a:extLst>
                  <a:ext uri="{FF2B5EF4-FFF2-40B4-BE49-F238E27FC236}">
                    <a16:creationId xmlns:a16="http://schemas.microsoft.com/office/drawing/2014/main" id="{51F4F496-C747-4DF1-ACC2-E849B760DE5C}"/>
                  </a:ext>
                </a:extLst>
              </p:cNvPr>
              <p:cNvSpPr>
                <a:spLocks noChangeArrowheads="1"/>
              </p:cNvSpPr>
              <p:nvPr/>
            </p:nvSpPr>
            <p:spPr bwMode="auto">
              <a:xfrm>
                <a:off x="5048251" y="6213476"/>
                <a:ext cx="74613" cy="73025"/>
              </a:xfrm>
              <a:prstGeom prst="ellipse">
                <a:avLst/>
              </a:pr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79284" tIns="89642" rIns="179284" bIns="89642" numCol="1" anchor="t" anchorCtr="0" compatLnSpc="1">
                <a:prstTxWarp prst="textNoShape">
                  <a:avLst/>
                </a:prstTxWarp>
              </a:bodyPr>
              <a:lstStyle/>
              <a:p>
                <a:pPr>
                  <a:defRPr/>
                </a:pPr>
                <a:endParaRPr lang="en-US" sz="4000">
                  <a:solidFill>
                    <a:schemeClr val="tx1"/>
                  </a:solidFill>
                  <a:latin typeface="Microsoft YaHei Light" panose="020B0502040204020203" pitchFamily="34" charset="-122"/>
                  <a:ea typeface="Microsoft YaHei Light" panose="020B0502040204020203" pitchFamily="34" charset="-122"/>
                </a:endParaRPr>
              </a:p>
            </p:txBody>
          </p:sp>
          <p:sp>
            <p:nvSpPr>
              <p:cNvPr id="50" name="Line 21">
                <a:extLst>
                  <a:ext uri="{FF2B5EF4-FFF2-40B4-BE49-F238E27FC236}">
                    <a16:creationId xmlns:a16="http://schemas.microsoft.com/office/drawing/2014/main" id="{33334E7F-FC98-4AA4-A3F8-4538FD50D088}"/>
                  </a:ext>
                </a:extLst>
              </p:cNvPr>
              <p:cNvSpPr>
                <a:spLocks noChangeShapeType="1"/>
              </p:cNvSpPr>
              <p:nvPr/>
            </p:nvSpPr>
            <p:spPr bwMode="auto">
              <a:xfrm flipH="1">
                <a:off x="5389563" y="6249988"/>
                <a:ext cx="107950" cy="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179284" tIns="89642" rIns="179284" bIns="89642" numCol="1" anchor="t" anchorCtr="0" compatLnSpc="1">
                <a:prstTxWarp prst="textNoShape">
                  <a:avLst/>
                </a:prstTxWarp>
              </a:bodyPr>
              <a:lstStyle/>
              <a:p>
                <a:pPr>
                  <a:defRPr/>
                </a:pPr>
                <a:endParaRPr lang="en-US" sz="4000">
                  <a:solidFill>
                    <a:schemeClr val="tx1"/>
                  </a:solidFill>
                  <a:latin typeface="Microsoft YaHei Light" panose="020B0502040204020203" pitchFamily="34" charset="-122"/>
                  <a:ea typeface="Microsoft YaHei Light" panose="020B0502040204020203" pitchFamily="34" charset="-122"/>
                </a:endParaRPr>
              </a:p>
            </p:txBody>
          </p:sp>
          <p:sp>
            <p:nvSpPr>
              <p:cNvPr id="51" name="Line 22">
                <a:extLst>
                  <a:ext uri="{FF2B5EF4-FFF2-40B4-BE49-F238E27FC236}">
                    <a16:creationId xmlns:a16="http://schemas.microsoft.com/office/drawing/2014/main" id="{E5F71C6B-51BB-4B59-A363-1392C0FF1EFE}"/>
                  </a:ext>
                </a:extLst>
              </p:cNvPr>
              <p:cNvSpPr>
                <a:spLocks noChangeShapeType="1"/>
              </p:cNvSpPr>
              <p:nvPr/>
            </p:nvSpPr>
            <p:spPr bwMode="auto">
              <a:xfrm flipH="1">
                <a:off x="5122863" y="6249988"/>
                <a:ext cx="190500" cy="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179284" tIns="89642" rIns="179284" bIns="89642" numCol="1" anchor="t" anchorCtr="0" compatLnSpc="1">
                <a:prstTxWarp prst="textNoShape">
                  <a:avLst/>
                </a:prstTxWarp>
              </a:bodyPr>
              <a:lstStyle/>
              <a:p>
                <a:pPr>
                  <a:defRPr/>
                </a:pPr>
                <a:endParaRPr lang="en-US" sz="4000">
                  <a:solidFill>
                    <a:schemeClr val="tx1"/>
                  </a:solidFill>
                  <a:latin typeface="Microsoft YaHei Light" panose="020B0502040204020203" pitchFamily="34" charset="-122"/>
                  <a:ea typeface="Microsoft YaHei Light" panose="020B0502040204020203" pitchFamily="34" charset="-122"/>
                </a:endParaRPr>
              </a:p>
            </p:txBody>
          </p:sp>
          <p:sp>
            <p:nvSpPr>
              <p:cNvPr id="52" name="Freeform 23">
                <a:extLst>
                  <a:ext uri="{FF2B5EF4-FFF2-40B4-BE49-F238E27FC236}">
                    <a16:creationId xmlns:a16="http://schemas.microsoft.com/office/drawing/2014/main" id="{801EA025-EB2E-4919-A2DA-8D9EFFCC8021}"/>
                  </a:ext>
                </a:extLst>
              </p:cNvPr>
              <p:cNvSpPr>
                <a:spLocks/>
              </p:cNvSpPr>
              <p:nvPr/>
            </p:nvSpPr>
            <p:spPr bwMode="auto">
              <a:xfrm>
                <a:off x="5426076" y="6338888"/>
                <a:ext cx="85725" cy="87313"/>
              </a:xfrm>
              <a:custGeom>
                <a:avLst/>
                <a:gdLst>
                  <a:gd name="T0" fmla="*/ 4 w 30"/>
                  <a:gd name="T1" fmla="*/ 22 h 31"/>
                  <a:gd name="T2" fmla="*/ 8 w 30"/>
                  <a:gd name="T3" fmla="*/ 4 h 31"/>
                  <a:gd name="T4" fmla="*/ 27 w 30"/>
                  <a:gd name="T5" fmla="*/ 9 h 31"/>
                  <a:gd name="T6" fmla="*/ 22 w 30"/>
                  <a:gd name="T7" fmla="*/ 27 h 31"/>
                  <a:gd name="T8" fmla="*/ 4 w 30"/>
                  <a:gd name="T9" fmla="*/ 22 h 31"/>
                </a:gdLst>
                <a:ahLst/>
                <a:cxnLst>
                  <a:cxn ang="0">
                    <a:pos x="T0" y="T1"/>
                  </a:cxn>
                  <a:cxn ang="0">
                    <a:pos x="T2" y="T3"/>
                  </a:cxn>
                  <a:cxn ang="0">
                    <a:pos x="T4" y="T5"/>
                  </a:cxn>
                  <a:cxn ang="0">
                    <a:pos x="T6" y="T7"/>
                  </a:cxn>
                  <a:cxn ang="0">
                    <a:pos x="T8" y="T9"/>
                  </a:cxn>
                </a:cxnLst>
                <a:rect l="0" t="0" r="r" b="b"/>
                <a:pathLst>
                  <a:path w="30" h="31">
                    <a:moveTo>
                      <a:pt x="4" y="22"/>
                    </a:moveTo>
                    <a:cubicBezTo>
                      <a:pt x="0" y="16"/>
                      <a:pt x="2" y="8"/>
                      <a:pt x="8" y="4"/>
                    </a:cubicBezTo>
                    <a:cubicBezTo>
                      <a:pt x="15" y="0"/>
                      <a:pt x="23" y="2"/>
                      <a:pt x="27" y="9"/>
                    </a:cubicBezTo>
                    <a:cubicBezTo>
                      <a:pt x="30" y="15"/>
                      <a:pt x="28" y="23"/>
                      <a:pt x="22" y="27"/>
                    </a:cubicBezTo>
                    <a:cubicBezTo>
                      <a:pt x="16" y="31"/>
                      <a:pt x="8" y="29"/>
                      <a:pt x="4" y="22"/>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79284" tIns="89642" rIns="179284" bIns="89642" numCol="1" anchor="t" anchorCtr="0" compatLnSpc="1">
                <a:prstTxWarp prst="textNoShape">
                  <a:avLst/>
                </a:prstTxWarp>
              </a:bodyPr>
              <a:lstStyle/>
              <a:p>
                <a:pPr>
                  <a:defRPr/>
                </a:pPr>
                <a:endParaRPr lang="en-US" sz="4000">
                  <a:solidFill>
                    <a:schemeClr val="tx1"/>
                  </a:solidFill>
                  <a:latin typeface="Microsoft YaHei Light" panose="020B0502040204020203" pitchFamily="34" charset="-122"/>
                  <a:ea typeface="Microsoft YaHei Light" panose="020B0502040204020203" pitchFamily="34" charset="-122"/>
                </a:endParaRPr>
              </a:p>
            </p:txBody>
          </p:sp>
          <p:sp>
            <p:nvSpPr>
              <p:cNvPr id="53" name="Freeform 24">
                <a:extLst>
                  <a:ext uri="{FF2B5EF4-FFF2-40B4-BE49-F238E27FC236}">
                    <a16:creationId xmlns:a16="http://schemas.microsoft.com/office/drawing/2014/main" id="{675770A7-A89B-46A7-AD55-852EE60B1E2A}"/>
                  </a:ext>
                </a:extLst>
              </p:cNvPr>
              <p:cNvSpPr>
                <a:spLocks/>
              </p:cNvSpPr>
              <p:nvPr/>
            </p:nvSpPr>
            <p:spPr bwMode="auto">
              <a:xfrm>
                <a:off x="5162551" y="6381751"/>
                <a:ext cx="84138" cy="84138"/>
              </a:xfrm>
              <a:custGeom>
                <a:avLst/>
                <a:gdLst>
                  <a:gd name="T0" fmla="*/ 5 w 30"/>
                  <a:gd name="T1" fmla="*/ 6 h 30"/>
                  <a:gd name="T2" fmla="*/ 24 w 30"/>
                  <a:gd name="T3" fmla="*/ 5 h 30"/>
                  <a:gd name="T4" fmla="*/ 25 w 30"/>
                  <a:gd name="T5" fmla="*/ 24 h 30"/>
                  <a:gd name="T6" fmla="*/ 6 w 30"/>
                  <a:gd name="T7" fmla="*/ 25 h 30"/>
                  <a:gd name="T8" fmla="*/ 5 w 30"/>
                  <a:gd name="T9" fmla="*/ 6 h 30"/>
                </a:gdLst>
                <a:ahLst/>
                <a:cxnLst>
                  <a:cxn ang="0">
                    <a:pos x="T0" y="T1"/>
                  </a:cxn>
                  <a:cxn ang="0">
                    <a:pos x="T2" y="T3"/>
                  </a:cxn>
                  <a:cxn ang="0">
                    <a:pos x="T4" y="T5"/>
                  </a:cxn>
                  <a:cxn ang="0">
                    <a:pos x="T6" y="T7"/>
                  </a:cxn>
                  <a:cxn ang="0">
                    <a:pos x="T8" y="T9"/>
                  </a:cxn>
                </a:cxnLst>
                <a:rect l="0" t="0" r="r" b="b"/>
                <a:pathLst>
                  <a:path w="30" h="30">
                    <a:moveTo>
                      <a:pt x="5" y="6"/>
                    </a:moveTo>
                    <a:cubicBezTo>
                      <a:pt x="10" y="1"/>
                      <a:pt x="18" y="0"/>
                      <a:pt x="24" y="5"/>
                    </a:cubicBezTo>
                    <a:cubicBezTo>
                      <a:pt x="29" y="10"/>
                      <a:pt x="30" y="18"/>
                      <a:pt x="25" y="24"/>
                    </a:cubicBezTo>
                    <a:cubicBezTo>
                      <a:pt x="20" y="29"/>
                      <a:pt x="12" y="30"/>
                      <a:pt x="6" y="25"/>
                    </a:cubicBezTo>
                    <a:cubicBezTo>
                      <a:pt x="1" y="20"/>
                      <a:pt x="0" y="12"/>
                      <a:pt x="5" y="6"/>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79284" tIns="89642" rIns="179284" bIns="89642" numCol="1" anchor="t" anchorCtr="0" compatLnSpc="1">
                <a:prstTxWarp prst="textNoShape">
                  <a:avLst/>
                </a:prstTxWarp>
              </a:bodyPr>
              <a:lstStyle/>
              <a:p>
                <a:pPr>
                  <a:defRPr/>
                </a:pPr>
                <a:endParaRPr lang="en-US" sz="4000">
                  <a:solidFill>
                    <a:schemeClr val="tx1"/>
                  </a:solidFill>
                  <a:latin typeface="Microsoft YaHei Light" panose="020B0502040204020203" pitchFamily="34" charset="-122"/>
                  <a:ea typeface="Microsoft YaHei Light" panose="020B0502040204020203" pitchFamily="34" charset="-122"/>
                </a:endParaRPr>
              </a:p>
            </p:txBody>
          </p:sp>
          <p:sp>
            <p:nvSpPr>
              <p:cNvPr id="54" name="Freeform 25">
                <a:extLst>
                  <a:ext uri="{FF2B5EF4-FFF2-40B4-BE49-F238E27FC236}">
                    <a16:creationId xmlns:a16="http://schemas.microsoft.com/office/drawing/2014/main" id="{8B9FEEE7-56FE-46FD-9BB1-485E0072B3CC}"/>
                  </a:ext>
                </a:extLst>
              </p:cNvPr>
              <p:cNvSpPr>
                <a:spLocks/>
              </p:cNvSpPr>
              <p:nvPr/>
            </p:nvSpPr>
            <p:spPr bwMode="auto">
              <a:xfrm>
                <a:off x="5426076" y="6067426"/>
                <a:ext cx="85725" cy="82550"/>
              </a:xfrm>
              <a:custGeom>
                <a:avLst/>
                <a:gdLst>
                  <a:gd name="T0" fmla="*/ 5 w 30"/>
                  <a:gd name="T1" fmla="*/ 6 h 29"/>
                  <a:gd name="T2" fmla="*/ 24 w 30"/>
                  <a:gd name="T3" fmla="*/ 5 h 29"/>
                  <a:gd name="T4" fmla="*/ 25 w 30"/>
                  <a:gd name="T5" fmla="*/ 23 h 29"/>
                  <a:gd name="T6" fmla="*/ 7 w 30"/>
                  <a:gd name="T7" fmla="*/ 25 h 29"/>
                  <a:gd name="T8" fmla="*/ 5 w 30"/>
                  <a:gd name="T9" fmla="*/ 6 h 29"/>
                </a:gdLst>
                <a:ahLst/>
                <a:cxnLst>
                  <a:cxn ang="0">
                    <a:pos x="T0" y="T1"/>
                  </a:cxn>
                  <a:cxn ang="0">
                    <a:pos x="T2" y="T3"/>
                  </a:cxn>
                  <a:cxn ang="0">
                    <a:pos x="T4" y="T5"/>
                  </a:cxn>
                  <a:cxn ang="0">
                    <a:pos x="T6" y="T7"/>
                  </a:cxn>
                  <a:cxn ang="0">
                    <a:pos x="T8" y="T9"/>
                  </a:cxn>
                </a:cxnLst>
                <a:rect l="0" t="0" r="r" b="b"/>
                <a:pathLst>
                  <a:path w="30" h="29">
                    <a:moveTo>
                      <a:pt x="5" y="6"/>
                    </a:moveTo>
                    <a:cubicBezTo>
                      <a:pt x="10" y="0"/>
                      <a:pt x="18" y="0"/>
                      <a:pt x="24" y="5"/>
                    </a:cubicBezTo>
                    <a:cubicBezTo>
                      <a:pt x="29" y="9"/>
                      <a:pt x="30" y="18"/>
                      <a:pt x="25" y="23"/>
                    </a:cubicBezTo>
                    <a:cubicBezTo>
                      <a:pt x="21" y="29"/>
                      <a:pt x="12" y="29"/>
                      <a:pt x="7" y="25"/>
                    </a:cubicBezTo>
                    <a:cubicBezTo>
                      <a:pt x="1" y="20"/>
                      <a:pt x="0" y="12"/>
                      <a:pt x="5" y="6"/>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79284" tIns="89642" rIns="179284" bIns="89642" numCol="1" anchor="t" anchorCtr="0" compatLnSpc="1">
                <a:prstTxWarp prst="textNoShape">
                  <a:avLst/>
                </a:prstTxWarp>
              </a:bodyPr>
              <a:lstStyle/>
              <a:p>
                <a:pPr>
                  <a:defRPr/>
                </a:pPr>
                <a:endParaRPr lang="en-US" sz="4000">
                  <a:solidFill>
                    <a:schemeClr val="tx1"/>
                  </a:solidFill>
                  <a:latin typeface="Microsoft YaHei Light" panose="020B0502040204020203" pitchFamily="34" charset="-122"/>
                  <a:ea typeface="Microsoft YaHei Light" panose="020B0502040204020203" pitchFamily="34" charset="-122"/>
                </a:endParaRPr>
              </a:p>
            </p:txBody>
          </p:sp>
          <p:sp>
            <p:nvSpPr>
              <p:cNvPr id="55" name="Line 26">
                <a:extLst>
                  <a:ext uri="{FF2B5EF4-FFF2-40B4-BE49-F238E27FC236}">
                    <a16:creationId xmlns:a16="http://schemas.microsoft.com/office/drawing/2014/main" id="{7C58AF8D-F1D4-4E07-9D36-C3BDC6E7E5EF}"/>
                  </a:ext>
                </a:extLst>
              </p:cNvPr>
              <p:cNvSpPr>
                <a:spLocks noChangeShapeType="1"/>
              </p:cNvSpPr>
              <p:nvPr/>
            </p:nvSpPr>
            <p:spPr bwMode="auto">
              <a:xfrm flipV="1">
                <a:off x="5230813" y="6281738"/>
                <a:ext cx="96838" cy="11430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179284" tIns="89642" rIns="179284" bIns="89642" numCol="1" anchor="t" anchorCtr="0" compatLnSpc="1">
                <a:prstTxWarp prst="textNoShape">
                  <a:avLst/>
                </a:prstTxWarp>
              </a:bodyPr>
              <a:lstStyle/>
              <a:p>
                <a:pPr>
                  <a:defRPr/>
                </a:pPr>
                <a:endParaRPr lang="en-US" sz="4000">
                  <a:solidFill>
                    <a:schemeClr val="tx1"/>
                  </a:solidFill>
                  <a:latin typeface="Microsoft YaHei Light" panose="020B0502040204020203" pitchFamily="34" charset="-122"/>
                  <a:ea typeface="Microsoft YaHei Light" panose="020B0502040204020203" pitchFamily="34" charset="-122"/>
                </a:endParaRPr>
              </a:p>
            </p:txBody>
          </p:sp>
          <p:sp>
            <p:nvSpPr>
              <p:cNvPr id="56" name="Freeform 27">
                <a:extLst>
                  <a:ext uri="{FF2B5EF4-FFF2-40B4-BE49-F238E27FC236}">
                    <a16:creationId xmlns:a16="http://schemas.microsoft.com/office/drawing/2014/main" id="{777495E5-7C88-48A5-AB4A-6A9B5C1D0E81}"/>
                  </a:ext>
                </a:extLst>
              </p:cNvPr>
              <p:cNvSpPr>
                <a:spLocks/>
              </p:cNvSpPr>
              <p:nvPr/>
            </p:nvSpPr>
            <p:spPr bwMode="auto">
              <a:xfrm>
                <a:off x="5162551" y="6030913"/>
                <a:ext cx="84138" cy="82550"/>
              </a:xfrm>
              <a:custGeom>
                <a:avLst/>
                <a:gdLst>
                  <a:gd name="T0" fmla="*/ 5 w 30"/>
                  <a:gd name="T1" fmla="*/ 23 h 29"/>
                  <a:gd name="T2" fmla="*/ 24 w 30"/>
                  <a:gd name="T3" fmla="*/ 25 h 29"/>
                  <a:gd name="T4" fmla="*/ 25 w 30"/>
                  <a:gd name="T5" fmla="*/ 6 h 29"/>
                  <a:gd name="T6" fmla="*/ 6 w 30"/>
                  <a:gd name="T7" fmla="*/ 4 h 29"/>
                  <a:gd name="T8" fmla="*/ 5 w 30"/>
                  <a:gd name="T9" fmla="*/ 23 h 29"/>
                </a:gdLst>
                <a:ahLst/>
                <a:cxnLst>
                  <a:cxn ang="0">
                    <a:pos x="T0" y="T1"/>
                  </a:cxn>
                  <a:cxn ang="0">
                    <a:pos x="T2" y="T3"/>
                  </a:cxn>
                  <a:cxn ang="0">
                    <a:pos x="T4" y="T5"/>
                  </a:cxn>
                  <a:cxn ang="0">
                    <a:pos x="T6" y="T7"/>
                  </a:cxn>
                  <a:cxn ang="0">
                    <a:pos x="T8" y="T9"/>
                  </a:cxn>
                </a:cxnLst>
                <a:rect l="0" t="0" r="r" b="b"/>
                <a:pathLst>
                  <a:path w="30" h="29">
                    <a:moveTo>
                      <a:pt x="5" y="23"/>
                    </a:moveTo>
                    <a:cubicBezTo>
                      <a:pt x="10" y="29"/>
                      <a:pt x="18" y="29"/>
                      <a:pt x="24" y="25"/>
                    </a:cubicBezTo>
                    <a:cubicBezTo>
                      <a:pt x="29" y="20"/>
                      <a:pt x="30" y="12"/>
                      <a:pt x="25" y="6"/>
                    </a:cubicBezTo>
                    <a:cubicBezTo>
                      <a:pt x="20" y="0"/>
                      <a:pt x="12" y="0"/>
                      <a:pt x="6" y="4"/>
                    </a:cubicBezTo>
                    <a:cubicBezTo>
                      <a:pt x="1" y="9"/>
                      <a:pt x="0" y="18"/>
                      <a:pt x="5" y="23"/>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79284" tIns="89642" rIns="179284" bIns="89642" numCol="1" anchor="t" anchorCtr="0" compatLnSpc="1">
                <a:prstTxWarp prst="textNoShape">
                  <a:avLst/>
                </a:prstTxWarp>
              </a:bodyPr>
              <a:lstStyle/>
              <a:p>
                <a:pPr>
                  <a:defRPr/>
                </a:pPr>
                <a:endParaRPr lang="en-US" sz="4000">
                  <a:solidFill>
                    <a:schemeClr val="tx1"/>
                  </a:solidFill>
                  <a:latin typeface="Microsoft YaHei Light" panose="020B0502040204020203" pitchFamily="34" charset="-122"/>
                  <a:ea typeface="Microsoft YaHei Light" panose="020B0502040204020203" pitchFamily="34" charset="-122"/>
                </a:endParaRPr>
              </a:p>
            </p:txBody>
          </p:sp>
          <p:sp>
            <p:nvSpPr>
              <p:cNvPr id="57" name="Line 28">
                <a:extLst>
                  <a:ext uri="{FF2B5EF4-FFF2-40B4-BE49-F238E27FC236}">
                    <a16:creationId xmlns:a16="http://schemas.microsoft.com/office/drawing/2014/main" id="{EB46055F-52C7-4317-A36F-18A989C5FD97}"/>
                  </a:ext>
                </a:extLst>
              </p:cNvPr>
              <p:cNvSpPr>
                <a:spLocks noChangeShapeType="1"/>
              </p:cNvSpPr>
              <p:nvPr/>
            </p:nvSpPr>
            <p:spPr bwMode="auto">
              <a:xfrm>
                <a:off x="5381626" y="6278563"/>
                <a:ext cx="61913" cy="7620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179284" tIns="89642" rIns="179284" bIns="89642" numCol="1" anchor="t" anchorCtr="0" compatLnSpc="1">
                <a:prstTxWarp prst="textNoShape">
                  <a:avLst/>
                </a:prstTxWarp>
              </a:bodyPr>
              <a:lstStyle/>
              <a:p>
                <a:pPr>
                  <a:defRPr/>
                </a:pPr>
                <a:endParaRPr lang="en-US" sz="4000">
                  <a:solidFill>
                    <a:schemeClr val="tx1"/>
                  </a:solidFill>
                  <a:latin typeface="Microsoft YaHei Light" panose="020B0502040204020203" pitchFamily="34" charset="-122"/>
                  <a:ea typeface="Microsoft YaHei Light" panose="020B0502040204020203" pitchFamily="34" charset="-122"/>
                </a:endParaRPr>
              </a:p>
            </p:txBody>
          </p:sp>
          <p:sp>
            <p:nvSpPr>
              <p:cNvPr id="58" name="Line 29">
                <a:extLst>
                  <a:ext uri="{FF2B5EF4-FFF2-40B4-BE49-F238E27FC236}">
                    <a16:creationId xmlns:a16="http://schemas.microsoft.com/office/drawing/2014/main" id="{D75C4537-7DEB-4BB3-A39E-9FFCB465FFDE}"/>
                  </a:ext>
                </a:extLst>
              </p:cNvPr>
              <p:cNvSpPr>
                <a:spLocks noChangeShapeType="1"/>
              </p:cNvSpPr>
              <p:nvPr/>
            </p:nvSpPr>
            <p:spPr bwMode="auto">
              <a:xfrm>
                <a:off x="5230813" y="6102351"/>
                <a:ext cx="96838" cy="115888"/>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179284" tIns="89642" rIns="179284" bIns="89642" numCol="1" anchor="t" anchorCtr="0" compatLnSpc="1">
                <a:prstTxWarp prst="textNoShape">
                  <a:avLst/>
                </a:prstTxWarp>
              </a:bodyPr>
              <a:lstStyle/>
              <a:p>
                <a:pPr>
                  <a:defRPr/>
                </a:pPr>
                <a:endParaRPr lang="en-US" sz="4000">
                  <a:solidFill>
                    <a:schemeClr val="tx1"/>
                  </a:solidFill>
                  <a:latin typeface="Microsoft YaHei Light" panose="020B0502040204020203" pitchFamily="34" charset="-122"/>
                  <a:ea typeface="Microsoft YaHei Light" panose="020B0502040204020203" pitchFamily="34" charset="-122"/>
                </a:endParaRPr>
              </a:p>
            </p:txBody>
          </p:sp>
          <p:sp>
            <p:nvSpPr>
              <p:cNvPr id="59" name="Line 30">
                <a:extLst>
                  <a:ext uri="{FF2B5EF4-FFF2-40B4-BE49-F238E27FC236}">
                    <a16:creationId xmlns:a16="http://schemas.microsoft.com/office/drawing/2014/main" id="{49ABE88E-5D63-4567-8747-A8D115554C3B}"/>
                  </a:ext>
                </a:extLst>
              </p:cNvPr>
              <p:cNvSpPr>
                <a:spLocks noChangeShapeType="1"/>
              </p:cNvSpPr>
              <p:nvPr/>
            </p:nvSpPr>
            <p:spPr bwMode="auto">
              <a:xfrm flipV="1">
                <a:off x="5378451" y="6138863"/>
                <a:ext cx="68263" cy="79375"/>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179284" tIns="89642" rIns="179284" bIns="89642" numCol="1" anchor="t" anchorCtr="0" compatLnSpc="1">
                <a:prstTxWarp prst="textNoShape">
                  <a:avLst/>
                </a:prstTxWarp>
              </a:bodyPr>
              <a:lstStyle/>
              <a:p>
                <a:pPr>
                  <a:defRPr/>
                </a:pPr>
                <a:endParaRPr lang="en-US" sz="4000">
                  <a:solidFill>
                    <a:schemeClr val="tx1"/>
                  </a:solidFill>
                  <a:latin typeface="Microsoft YaHei Light" panose="020B0502040204020203" pitchFamily="34" charset="-122"/>
                  <a:ea typeface="Microsoft YaHei Light" panose="020B0502040204020203" pitchFamily="34" charset="-122"/>
                </a:endParaRPr>
              </a:p>
            </p:txBody>
          </p:sp>
        </p:grpSp>
      </p:grpSp>
      <p:grpSp>
        <p:nvGrpSpPr>
          <p:cNvPr id="60" name="Group 35">
            <a:extLst>
              <a:ext uri="{FF2B5EF4-FFF2-40B4-BE49-F238E27FC236}">
                <a16:creationId xmlns:a16="http://schemas.microsoft.com/office/drawing/2014/main" id="{34779E87-10A8-42FC-BDBF-B1B06C03EDDB}"/>
              </a:ext>
            </a:extLst>
          </p:cNvPr>
          <p:cNvGrpSpPr/>
          <p:nvPr/>
        </p:nvGrpSpPr>
        <p:grpSpPr>
          <a:xfrm>
            <a:off x="14206684" y="8667726"/>
            <a:ext cx="1301060" cy="1301060"/>
            <a:chOff x="7245779" y="4420270"/>
            <a:chExt cx="663574" cy="663574"/>
          </a:xfrm>
        </p:grpSpPr>
        <p:sp>
          <p:nvSpPr>
            <p:cNvPr id="61" name="Oval 24">
              <a:extLst>
                <a:ext uri="{FF2B5EF4-FFF2-40B4-BE49-F238E27FC236}">
                  <a16:creationId xmlns:a16="http://schemas.microsoft.com/office/drawing/2014/main" id="{49800701-20C4-4E5D-8969-0426CB0C1F38}"/>
                </a:ext>
              </a:extLst>
            </p:cNvPr>
            <p:cNvSpPr/>
            <p:nvPr/>
          </p:nvSpPr>
          <p:spPr bwMode="auto">
            <a:xfrm rot="16200000">
              <a:off x="7245779" y="4420270"/>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89642" rIns="0" bIns="89642" numCol="1" rtlCol="0" anchor="ctr" anchorCtr="0" compatLnSpc="1">
              <a:prstTxWarp prst="textNoShape">
                <a:avLst/>
              </a:prstTxWarp>
            </a:bodyPr>
            <a:lstStyle/>
            <a:p>
              <a:pPr defTabSz="1792188" fontAlgn="base">
                <a:spcBef>
                  <a:spcPct val="0"/>
                </a:spcBef>
                <a:spcAft>
                  <a:spcPct val="0"/>
                </a:spcAft>
                <a:defRPr/>
              </a:pPr>
              <a:endParaRPr lang="en-US" sz="4000">
                <a:solidFill>
                  <a:schemeClr val="tx1"/>
                </a:solidFill>
                <a:latin typeface="Microsoft YaHei Light" panose="020B0502040204020203" pitchFamily="34" charset="-122"/>
                <a:ea typeface="Microsoft YaHei Light" panose="020B0502040204020203" pitchFamily="34" charset="-122"/>
              </a:endParaRPr>
            </a:p>
          </p:txBody>
        </p:sp>
        <p:grpSp>
          <p:nvGrpSpPr>
            <p:cNvPr id="62" name="Group 84">
              <a:extLst>
                <a:ext uri="{FF2B5EF4-FFF2-40B4-BE49-F238E27FC236}">
                  <a16:creationId xmlns:a16="http://schemas.microsoft.com/office/drawing/2014/main" id="{DAD27B13-E972-47DC-ADAA-DD15A5369717}"/>
                </a:ext>
              </a:extLst>
            </p:cNvPr>
            <p:cNvGrpSpPr/>
            <p:nvPr/>
          </p:nvGrpSpPr>
          <p:grpSpPr>
            <a:xfrm>
              <a:off x="7400015" y="4574506"/>
              <a:ext cx="355101" cy="355101"/>
              <a:chOff x="5775325" y="6122988"/>
              <a:chExt cx="436563" cy="436563"/>
            </a:xfrm>
          </p:grpSpPr>
          <p:sp>
            <p:nvSpPr>
              <p:cNvPr id="63" name="Freeform 34">
                <a:extLst>
                  <a:ext uri="{FF2B5EF4-FFF2-40B4-BE49-F238E27FC236}">
                    <a16:creationId xmlns:a16="http://schemas.microsoft.com/office/drawing/2014/main" id="{3BC03DA0-AD6F-4D13-914A-0C45C0ED12F9}"/>
                  </a:ext>
                </a:extLst>
              </p:cNvPr>
              <p:cNvSpPr>
                <a:spLocks/>
              </p:cNvSpPr>
              <p:nvPr/>
            </p:nvSpPr>
            <p:spPr bwMode="auto">
              <a:xfrm>
                <a:off x="5775325" y="6122988"/>
                <a:ext cx="239713" cy="239713"/>
              </a:xfrm>
              <a:custGeom>
                <a:avLst/>
                <a:gdLst>
                  <a:gd name="T0" fmla="*/ 69 w 84"/>
                  <a:gd name="T1" fmla="*/ 69 h 84"/>
                  <a:gd name="T2" fmla="*/ 15 w 84"/>
                  <a:gd name="T3" fmla="*/ 69 h 84"/>
                  <a:gd name="T4" fmla="*/ 15 w 84"/>
                  <a:gd name="T5" fmla="*/ 15 h 84"/>
                  <a:gd name="T6" fmla="*/ 69 w 84"/>
                  <a:gd name="T7" fmla="*/ 15 h 84"/>
                  <a:gd name="T8" fmla="*/ 69 w 84"/>
                  <a:gd name="T9" fmla="*/ 69 h 84"/>
                </a:gdLst>
                <a:ahLst/>
                <a:cxnLst>
                  <a:cxn ang="0">
                    <a:pos x="T0" y="T1"/>
                  </a:cxn>
                  <a:cxn ang="0">
                    <a:pos x="T2" y="T3"/>
                  </a:cxn>
                  <a:cxn ang="0">
                    <a:pos x="T4" y="T5"/>
                  </a:cxn>
                  <a:cxn ang="0">
                    <a:pos x="T6" y="T7"/>
                  </a:cxn>
                  <a:cxn ang="0">
                    <a:pos x="T8" y="T9"/>
                  </a:cxn>
                </a:cxnLst>
                <a:rect l="0" t="0" r="r" b="b"/>
                <a:pathLst>
                  <a:path w="84" h="84">
                    <a:moveTo>
                      <a:pt x="69" y="69"/>
                    </a:moveTo>
                    <a:cubicBezTo>
                      <a:pt x="54" y="84"/>
                      <a:pt x="30" y="84"/>
                      <a:pt x="15" y="69"/>
                    </a:cubicBezTo>
                    <a:cubicBezTo>
                      <a:pt x="0" y="54"/>
                      <a:pt x="0" y="30"/>
                      <a:pt x="15" y="15"/>
                    </a:cubicBezTo>
                    <a:cubicBezTo>
                      <a:pt x="30" y="0"/>
                      <a:pt x="54" y="0"/>
                      <a:pt x="69" y="15"/>
                    </a:cubicBezTo>
                    <a:cubicBezTo>
                      <a:pt x="84" y="30"/>
                      <a:pt x="84" y="54"/>
                      <a:pt x="69" y="69"/>
                    </a:cubicBezTo>
                    <a:close/>
                  </a:path>
                </a:pathLst>
              </a:cu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79284" tIns="89642" rIns="179284" bIns="89642" numCol="1" anchor="t" anchorCtr="0" compatLnSpc="1">
                <a:prstTxWarp prst="textNoShape">
                  <a:avLst/>
                </a:prstTxWarp>
              </a:bodyPr>
              <a:lstStyle/>
              <a:p>
                <a:pPr>
                  <a:defRPr/>
                </a:pPr>
                <a:endParaRPr lang="en-US" sz="4000">
                  <a:solidFill>
                    <a:schemeClr val="tx1"/>
                  </a:solidFill>
                  <a:latin typeface="Microsoft YaHei Light" panose="020B0502040204020203" pitchFamily="34" charset="-122"/>
                  <a:ea typeface="Microsoft YaHei Light" panose="020B0502040204020203" pitchFamily="34" charset="-122"/>
                </a:endParaRPr>
              </a:p>
            </p:txBody>
          </p:sp>
          <p:sp>
            <p:nvSpPr>
              <p:cNvPr id="64" name="Freeform 35">
                <a:extLst>
                  <a:ext uri="{FF2B5EF4-FFF2-40B4-BE49-F238E27FC236}">
                    <a16:creationId xmlns:a16="http://schemas.microsoft.com/office/drawing/2014/main" id="{1165DCF3-3E25-436E-9471-FB87E970E390}"/>
                  </a:ext>
                </a:extLst>
              </p:cNvPr>
              <p:cNvSpPr>
                <a:spLocks/>
              </p:cNvSpPr>
              <p:nvPr/>
            </p:nvSpPr>
            <p:spPr bwMode="auto">
              <a:xfrm>
                <a:off x="5992813" y="6338888"/>
                <a:ext cx="219075" cy="220663"/>
              </a:xfrm>
              <a:custGeom>
                <a:avLst/>
                <a:gdLst>
                  <a:gd name="T0" fmla="*/ 4 w 77"/>
                  <a:gd name="T1" fmla="*/ 17 h 77"/>
                  <a:gd name="T2" fmla="*/ 59 w 77"/>
                  <a:gd name="T3" fmla="*/ 73 h 77"/>
                  <a:gd name="T4" fmla="*/ 73 w 77"/>
                  <a:gd name="T5" fmla="*/ 73 h 77"/>
                  <a:gd name="T6" fmla="*/ 73 w 77"/>
                  <a:gd name="T7" fmla="*/ 73 h 77"/>
                  <a:gd name="T8" fmla="*/ 73 w 77"/>
                  <a:gd name="T9" fmla="*/ 59 h 77"/>
                  <a:gd name="T10" fmla="*/ 17 w 77"/>
                  <a:gd name="T11" fmla="*/ 4 h 77"/>
                  <a:gd name="T12" fmla="*/ 4 w 77"/>
                  <a:gd name="T13" fmla="*/ 4 h 77"/>
                  <a:gd name="T14" fmla="*/ 4 w 77"/>
                  <a:gd name="T15" fmla="*/ 4 h 77"/>
                  <a:gd name="T16" fmla="*/ 4 w 77"/>
                  <a:gd name="T17" fmla="*/ 1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7">
                    <a:moveTo>
                      <a:pt x="4" y="17"/>
                    </a:moveTo>
                    <a:cubicBezTo>
                      <a:pt x="59" y="73"/>
                      <a:pt x="59" y="73"/>
                      <a:pt x="59" y="73"/>
                    </a:cubicBezTo>
                    <a:cubicBezTo>
                      <a:pt x="63" y="77"/>
                      <a:pt x="69" y="77"/>
                      <a:pt x="73" y="73"/>
                    </a:cubicBezTo>
                    <a:cubicBezTo>
                      <a:pt x="73" y="73"/>
                      <a:pt x="73" y="73"/>
                      <a:pt x="73" y="73"/>
                    </a:cubicBezTo>
                    <a:cubicBezTo>
                      <a:pt x="77" y="69"/>
                      <a:pt x="77" y="63"/>
                      <a:pt x="73" y="59"/>
                    </a:cubicBezTo>
                    <a:cubicBezTo>
                      <a:pt x="17" y="4"/>
                      <a:pt x="17" y="4"/>
                      <a:pt x="17" y="4"/>
                    </a:cubicBezTo>
                    <a:cubicBezTo>
                      <a:pt x="14" y="0"/>
                      <a:pt x="7" y="0"/>
                      <a:pt x="4" y="4"/>
                    </a:cubicBezTo>
                    <a:cubicBezTo>
                      <a:pt x="4" y="4"/>
                      <a:pt x="4" y="4"/>
                      <a:pt x="4" y="4"/>
                    </a:cubicBezTo>
                    <a:cubicBezTo>
                      <a:pt x="0" y="7"/>
                      <a:pt x="0" y="14"/>
                      <a:pt x="4" y="17"/>
                    </a:cubicBezTo>
                    <a:close/>
                  </a:path>
                </a:pathLst>
              </a:cu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79284" tIns="89642" rIns="179284" bIns="89642" numCol="1" anchor="t" anchorCtr="0" compatLnSpc="1">
                <a:prstTxWarp prst="textNoShape">
                  <a:avLst/>
                </a:prstTxWarp>
              </a:bodyPr>
              <a:lstStyle/>
              <a:p>
                <a:pPr>
                  <a:defRPr/>
                </a:pPr>
                <a:endParaRPr lang="en-US" sz="4000">
                  <a:solidFill>
                    <a:schemeClr val="tx1"/>
                  </a:solidFill>
                  <a:latin typeface="Microsoft YaHei Light" panose="020B0502040204020203" pitchFamily="34" charset="-122"/>
                  <a:ea typeface="Microsoft YaHei Light" panose="020B0502040204020203" pitchFamily="34" charset="-122"/>
                </a:endParaRPr>
              </a:p>
            </p:txBody>
          </p:sp>
          <p:sp>
            <p:nvSpPr>
              <p:cNvPr id="65" name="Line 36">
                <a:extLst>
                  <a:ext uri="{FF2B5EF4-FFF2-40B4-BE49-F238E27FC236}">
                    <a16:creationId xmlns:a16="http://schemas.microsoft.com/office/drawing/2014/main" id="{A3DE1E36-A30B-4988-B93E-55CB587515B4}"/>
                  </a:ext>
                </a:extLst>
              </p:cNvPr>
              <p:cNvSpPr>
                <a:spLocks noChangeShapeType="1"/>
              </p:cNvSpPr>
              <p:nvPr/>
            </p:nvSpPr>
            <p:spPr bwMode="auto">
              <a:xfrm>
                <a:off x="5972175" y="6319838"/>
                <a:ext cx="31750" cy="31750"/>
              </a:xfrm>
              <a:prstGeom prst="line">
                <a:avLst/>
              </a:prstGeom>
              <a:noFill/>
              <a:ln w="2857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179284" tIns="89642" rIns="179284" bIns="89642" numCol="1" anchor="t" anchorCtr="0" compatLnSpc="1">
                <a:prstTxWarp prst="textNoShape">
                  <a:avLst/>
                </a:prstTxWarp>
              </a:bodyPr>
              <a:lstStyle/>
              <a:p>
                <a:pPr>
                  <a:defRPr/>
                </a:pPr>
                <a:endParaRPr lang="en-US" sz="4000">
                  <a:solidFill>
                    <a:schemeClr val="tx1"/>
                  </a:solidFill>
                  <a:latin typeface="Microsoft YaHei Light" panose="020B0502040204020203" pitchFamily="34" charset="-122"/>
                  <a:ea typeface="Microsoft YaHei Light" panose="020B0502040204020203" pitchFamily="34" charset="-122"/>
                </a:endParaRPr>
              </a:p>
            </p:txBody>
          </p:sp>
        </p:grpSp>
      </p:grpSp>
      <p:grpSp>
        <p:nvGrpSpPr>
          <p:cNvPr id="66" name="Group 37">
            <a:extLst>
              <a:ext uri="{FF2B5EF4-FFF2-40B4-BE49-F238E27FC236}">
                <a16:creationId xmlns:a16="http://schemas.microsoft.com/office/drawing/2014/main" id="{9745D1BC-CBB7-450A-9401-95255B829E0B}"/>
              </a:ext>
            </a:extLst>
          </p:cNvPr>
          <p:cNvGrpSpPr/>
          <p:nvPr/>
        </p:nvGrpSpPr>
        <p:grpSpPr>
          <a:xfrm>
            <a:off x="19537106" y="8667726"/>
            <a:ext cx="1301060" cy="1301060"/>
            <a:chOff x="9964433" y="4420270"/>
            <a:chExt cx="663574" cy="663574"/>
          </a:xfrm>
        </p:grpSpPr>
        <p:sp>
          <p:nvSpPr>
            <p:cNvPr id="67" name="Oval 25">
              <a:extLst>
                <a:ext uri="{FF2B5EF4-FFF2-40B4-BE49-F238E27FC236}">
                  <a16:creationId xmlns:a16="http://schemas.microsoft.com/office/drawing/2014/main" id="{68C0B6DD-B7DD-48B4-AF2F-F16B7851ED78}"/>
                </a:ext>
              </a:extLst>
            </p:cNvPr>
            <p:cNvSpPr/>
            <p:nvPr/>
          </p:nvSpPr>
          <p:spPr bwMode="auto">
            <a:xfrm rot="16200000">
              <a:off x="9964433" y="4420270"/>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89642" rIns="0" bIns="89642" numCol="1" rtlCol="0" anchor="ctr" anchorCtr="0" compatLnSpc="1">
              <a:prstTxWarp prst="textNoShape">
                <a:avLst/>
              </a:prstTxWarp>
            </a:bodyPr>
            <a:lstStyle/>
            <a:p>
              <a:pPr defTabSz="1792188" fontAlgn="base">
                <a:spcBef>
                  <a:spcPct val="0"/>
                </a:spcBef>
                <a:spcAft>
                  <a:spcPct val="0"/>
                </a:spcAft>
                <a:defRPr/>
              </a:pPr>
              <a:endParaRPr lang="en-US" sz="4000">
                <a:solidFill>
                  <a:schemeClr val="tx1"/>
                </a:solidFill>
                <a:latin typeface="Microsoft YaHei Light" panose="020B0502040204020203" pitchFamily="34" charset="-122"/>
                <a:ea typeface="Microsoft YaHei Light" panose="020B0502040204020203" pitchFamily="34" charset="-122"/>
              </a:endParaRPr>
            </a:p>
          </p:txBody>
        </p:sp>
        <p:grpSp>
          <p:nvGrpSpPr>
            <p:cNvPr id="68" name="Group 94">
              <a:extLst>
                <a:ext uri="{FF2B5EF4-FFF2-40B4-BE49-F238E27FC236}">
                  <a16:creationId xmlns:a16="http://schemas.microsoft.com/office/drawing/2014/main" id="{73F12BE4-93BA-4FFE-BD45-E615483E6AC8}"/>
                </a:ext>
              </a:extLst>
            </p:cNvPr>
            <p:cNvGrpSpPr/>
            <p:nvPr/>
          </p:nvGrpSpPr>
          <p:grpSpPr>
            <a:xfrm>
              <a:off x="10109185" y="4604869"/>
              <a:ext cx="374079" cy="294377"/>
              <a:chOff x="6515100" y="6343650"/>
              <a:chExt cx="461963" cy="363537"/>
            </a:xfrm>
          </p:grpSpPr>
          <p:sp>
            <p:nvSpPr>
              <p:cNvPr id="73" name="Freeform 40">
                <a:extLst>
                  <a:ext uri="{FF2B5EF4-FFF2-40B4-BE49-F238E27FC236}">
                    <a16:creationId xmlns:a16="http://schemas.microsoft.com/office/drawing/2014/main" id="{C5E0B605-769A-4C71-BBB3-D34185B6FC8E}"/>
                  </a:ext>
                </a:extLst>
              </p:cNvPr>
              <p:cNvSpPr>
                <a:spLocks/>
              </p:cNvSpPr>
              <p:nvPr/>
            </p:nvSpPr>
            <p:spPr bwMode="auto">
              <a:xfrm>
                <a:off x="6526213" y="6343650"/>
                <a:ext cx="450850" cy="363537"/>
              </a:xfrm>
              <a:custGeom>
                <a:avLst/>
                <a:gdLst>
                  <a:gd name="T0" fmla="*/ 155 w 158"/>
                  <a:gd name="T1" fmla="*/ 127 h 127"/>
                  <a:gd name="T2" fmla="*/ 4 w 158"/>
                  <a:gd name="T3" fmla="*/ 127 h 127"/>
                  <a:gd name="T4" fmla="*/ 0 w 158"/>
                  <a:gd name="T5" fmla="*/ 124 h 127"/>
                  <a:gd name="T6" fmla="*/ 0 w 158"/>
                  <a:gd name="T7" fmla="*/ 3 h 127"/>
                  <a:gd name="T8" fmla="*/ 4 w 158"/>
                  <a:gd name="T9" fmla="*/ 0 h 127"/>
                  <a:gd name="T10" fmla="*/ 155 w 158"/>
                  <a:gd name="T11" fmla="*/ 0 h 127"/>
                  <a:gd name="T12" fmla="*/ 158 w 158"/>
                  <a:gd name="T13" fmla="*/ 3 h 127"/>
                  <a:gd name="T14" fmla="*/ 158 w 158"/>
                  <a:gd name="T15" fmla="*/ 124 h 127"/>
                  <a:gd name="T16" fmla="*/ 155 w 158"/>
                  <a:gd name="T17" fmla="*/ 127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8" h="127">
                    <a:moveTo>
                      <a:pt x="155" y="127"/>
                    </a:moveTo>
                    <a:cubicBezTo>
                      <a:pt x="4" y="127"/>
                      <a:pt x="4" y="127"/>
                      <a:pt x="4" y="127"/>
                    </a:cubicBezTo>
                    <a:cubicBezTo>
                      <a:pt x="2" y="127"/>
                      <a:pt x="0" y="125"/>
                      <a:pt x="0" y="124"/>
                    </a:cubicBezTo>
                    <a:cubicBezTo>
                      <a:pt x="0" y="3"/>
                      <a:pt x="0" y="3"/>
                      <a:pt x="0" y="3"/>
                    </a:cubicBezTo>
                    <a:cubicBezTo>
                      <a:pt x="0" y="1"/>
                      <a:pt x="2" y="0"/>
                      <a:pt x="4" y="0"/>
                    </a:cubicBezTo>
                    <a:cubicBezTo>
                      <a:pt x="155" y="0"/>
                      <a:pt x="155" y="0"/>
                      <a:pt x="155" y="0"/>
                    </a:cubicBezTo>
                    <a:cubicBezTo>
                      <a:pt x="157" y="0"/>
                      <a:pt x="158" y="1"/>
                      <a:pt x="158" y="3"/>
                    </a:cubicBezTo>
                    <a:cubicBezTo>
                      <a:pt x="158" y="124"/>
                      <a:pt x="158" y="124"/>
                      <a:pt x="158" y="124"/>
                    </a:cubicBezTo>
                    <a:cubicBezTo>
                      <a:pt x="158" y="125"/>
                      <a:pt x="157" y="127"/>
                      <a:pt x="155" y="127"/>
                    </a:cubicBezTo>
                    <a:close/>
                  </a:path>
                </a:pathLst>
              </a:cu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79284" tIns="89642" rIns="179284" bIns="89642" numCol="1" anchor="t" anchorCtr="0" compatLnSpc="1">
                <a:prstTxWarp prst="textNoShape">
                  <a:avLst/>
                </a:prstTxWarp>
              </a:bodyPr>
              <a:lstStyle/>
              <a:p>
                <a:pPr>
                  <a:defRPr/>
                </a:pPr>
                <a:endParaRPr lang="en-US" sz="4000">
                  <a:solidFill>
                    <a:schemeClr val="tx1"/>
                  </a:solidFill>
                  <a:latin typeface="Microsoft YaHei Light" panose="020B0502040204020203" pitchFamily="34" charset="-122"/>
                  <a:ea typeface="Microsoft YaHei Light" panose="020B0502040204020203" pitchFamily="34" charset="-122"/>
                </a:endParaRPr>
              </a:p>
            </p:txBody>
          </p:sp>
          <p:sp>
            <p:nvSpPr>
              <p:cNvPr id="74" name="Line 41">
                <a:extLst>
                  <a:ext uri="{FF2B5EF4-FFF2-40B4-BE49-F238E27FC236}">
                    <a16:creationId xmlns:a16="http://schemas.microsoft.com/office/drawing/2014/main" id="{F13DFB99-FCA6-4914-BC15-8EFC285498F9}"/>
                  </a:ext>
                </a:extLst>
              </p:cNvPr>
              <p:cNvSpPr>
                <a:spLocks noChangeShapeType="1"/>
              </p:cNvSpPr>
              <p:nvPr/>
            </p:nvSpPr>
            <p:spPr bwMode="auto">
              <a:xfrm>
                <a:off x="6529388" y="6435725"/>
                <a:ext cx="447675" cy="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179284" tIns="89642" rIns="179284" bIns="89642" numCol="1" anchor="t" anchorCtr="0" compatLnSpc="1">
                <a:prstTxWarp prst="textNoShape">
                  <a:avLst/>
                </a:prstTxWarp>
              </a:bodyPr>
              <a:lstStyle/>
              <a:p>
                <a:pPr>
                  <a:defRPr/>
                </a:pPr>
                <a:endParaRPr lang="en-US" sz="4000">
                  <a:solidFill>
                    <a:schemeClr val="tx1"/>
                  </a:solidFill>
                  <a:latin typeface="Microsoft YaHei Light" panose="020B0502040204020203" pitchFamily="34" charset="-122"/>
                  <a:ea typeface="Microsoft YaHei Light" panose="020B0502040204020203" pitchFamily="34" charset="-122"/>
                </a:endParaRPr>
              </a:p>
            </p:txBody>
          </p:sp>
          <p:sp>
            <p:nvSpPr>
              <p:cNvPr id="75" name="Line 45">
                <a:extLst>
                  <a:ext uri="{FF2B5EF4-FFF2-40B4-BE49-F238E27FC236}">
                    <a16:creationId xmlns:a16="http://schemas.microsoft.com/office/drawing/2014/main" id="{58A1B4AB-137A-4633-9A15-30C1E6395F6B}"/>
                  </a:ext>
                </a:extLst>
              </p:cNvPr>
              <p:cNvSpPr>
                <a:spLocks noChangeShapeType="1"/>
              </p:cNvSpPr>
              <p:nvPr/>
            </p:nvSpPr>
            <p:spPr bwMode="auto">
              <a:xfrm>
                <a:off x="6515100" y="6503988"/>
                <a:ext cx="0" cy="0"/>
              </a:xfrm>
              <a:prstGeom prst="line">
                <a:avLst/>
              </a:prstGeom>
              <a:noFill/>
              <a:ln w="2857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179284" tIns="89642" rIns="179284" bIns="89642" numCol="1" anchor="t" anchorCtr="0" compatLnSpc="1">
                <a:prstTxWarp prst="textNoShape">
                  <a:avLst/>
                </a:prstTxWarp>
              </a:bodyPr>
              <a:lstStyle/>
              <a:p>
                <a:pPr>
                  <a:defRPr/>
                </a:pPr>
                <a:endParaRPr lang="en-US" sz="4000">
                  <a:solidFill>
                    <a:schemeClr val="tx1"/>
                  </a:solidFill>
                  <a:latin typeface="Microsoft YaHei Light" panose="020B0502040204020203" pitchFamily="34" charset="-122"/>
                  <a:ea typeface="Microsoft YaHei Light" panose="020B0502040204020203" pitchFamily="34" charset="-122"/>
                </a:endParaRPr>
              </a:p>
            </p:txBody>
          </p:sp>
        </p:grpSp>
        <p:grpSp>
          <p:nvGrpSpPr>
            <p:cNvPr id="69" name="Group 95">
              <a:extLst>
                <a:ext uri="{FF2B5EF4-FFF2-40B4-BE49-F238E27FC236}">
                  <a16:creationId xmlns:a16="http://schemas.microsoft.com/office/drawing/2014/main" id="{BF5AAA2D-7D65-4BE3-9FDE-D0950639C604}"/>
                </a:ext>
              </a:extLst>
            </p:cNvPr>
            <p:cNvGrpSpPr/>
            <p:nvPr/>
          </p:nvGrpSpPr>
          <p:grpSpPr>
            <a:xfrm flipV="1">
              <a:off x="10237557" y="4729950"/>
              <a:ext cx="117335" cy="109913"/>
              <a:chOff x="10860573" y="4995622"/>
              <a:chExt cx="119693" cy="151971"/>
            </a:xfrm>
          </p:grpSpPr>
          <p:sp>
            <p:nvSpPr>
              <p:cNvPr id="70" name="Line 7">
                <a:extLst>
                  <a:ext uri="{FF2B5EF4-FFF2-40B4-BE49-F238E27FC236}">
                    <a16:creationId xmlns:a16="http://schemas.microsoft.com/office/drawing/2014/main" id="{9A41BA16-16EB-480F-B8D1-AEF28EE7D706}"/>
                  </a:ext>
                </a:extLst>
              </p:cNvPr>
              <p:cNvSpPr>
                <a:spLocks noChangeShapeType="1"/>
              </p:cNvSpPr>
              <p:nvPr/>
            </p:nvSpPr>
            <p:spPr bwMode="auto">
              <a:xfrm>
                <a:off x="10922437" y="4995622"/>
                <a:ext cx="0" cy="151971"/>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179284" tIns="89642" rIns="179284" bIns="89642" numCol="1" anchor="t" anchorCtr="0" compatLnSpc="1">
                <a:prstTxWarp prst="textNoShape">
                  <a:avLst/>
                </a:prstTxWarp>
              </a:bodyPr>
              <a:lstStyle/>
              <a:p>
                <a:pPr>
                  <a:defRPr/>
                </a:pPr>
                <a:endParaRPr lang="en-US" sz="4000">
                  <a:solidFill>
                    <a:schemeClr val="tx1"/>
                  </a:solidFill>
                  <a:latin typeface="Microsoft YaHei Light" panose="020B0502040204020203" pitchFamily="34" charset="-122"/>
                  <a:ea typeface="Microsoft YaHei Light" panose="020B0502040204020203" pitchFamily="34" charset="-122"/>
                </a:endParaRPr>
              </a:p>
            </p:txBody>
          </p:sp>
          <p:sp>
            <p:nvSpPr>
              <p:cNvPr id="71" name="Line 8">
                <a:extLst>
                  <a:ext uri="{FF2B5EF4-FFF2-40B4-BE49-F238E27FC236}">
                    <a16:creationId xmlns:a16="http://schemas.microsoft.com/office/drawing/2014/main" id="{0CECD71F-BD30-4BBA-835E-C25EF758790A}"/>
                  </a:ext>
                </a:extLst>
              </p:cNvPr>
              <p:cNvSpPr>
                <a:spLocks noChangeShapeType="1"/>
              </p:cNvSpPr>
              <p:nvPr/>
            </p:nvSpPr>
            <p:spPr bwMode="auto">
              <a:xfrm>
                <a:off x="10860573" y="5089763"/>
                <a:ext cx="61864" cy="5783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179284" tIns="89642" rIns="179284" bIns="89642" numCol="1" anchor="t" anchorCtr="0" compatLnSpc="1">
                <a:prstTxWarp prst="textNoShape">
                  <a:avLst/>
                </a:prstTxWarp>
              </a:bodyPr>
              <a:lstStyle/>
              <a:p>
                <a:pPr>
                  <a:defRPr/>
                </a:pPr>
                <a:endParaRPr lang="en-US" sz="4000">
                  <a:solidFill>
                    <a:schemeClr val="tx1"/>
                  </a:solidFill>
                  <a:latin typeface="Microsoft YaHei Light" panose="020B0502040204020203" pitchFamily="34" charset="-122"/>
                  <a:ea typeface="Microsoft YaHei Light" panose="020B0502040204020203" pitchFamily="34" charset="-122"/>
                </a:endParaRPr>
              </a:p>
            </p:txBody>
          </p:sp>
          <p:sp>
            <p:nvSpPr>
              <p:cNvPr id="72" name="Line 9">
                <a:extLst>
                  <a:ext uri="{FF2B5EF4-FFF2-40B4-BE49-F238E27FC236}">
                    <a16:creationId xmlns:a16="http://schemas.microsoft.com/office/drawing/2014/main" id="{76E3AE0F-8A93-42BA-BE22-5FF70CCB64D5}"/>
                  </a:ext>
                </a:extLst>
              </p:cNvPr>
              <p:cNvSpPr>
                <a:spLocks noChangeShapeType="1"/>
              </p:cNvSpPr>
              <p:nvPr/>
            </p:nvSpPr>
            <p:spPr bwMode="auto">
              <a:xfrm flipH="1">
                <a:off x="10922437" y="5089763"/>
                <a:ext cx="57829" cy="5783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179284" tIns="89642" rIns="179284" bIns="89642" numCol="1" anchor="t" anchorCtr="0" compatLnSpc="1">
                <a:prstTxWarp prst="textNoShape">
                  <a:avLst/>
                </a:prstTxWarp>
              </a:bodyPr>
              <a:lstStyle/>
              <a:p>
                <a:pPr>
                  <a:defRPr/>
                </a:pPr>
                <a:endParaRPr lang="en-US" sz="4000">
                  <a:solidFill>
                    <a:schemeClr val="tx1"/>
                  </a:solidFill>
                  <a:latin typeface="Microsoft YaHei Light" panose="020B0502040204020203" pitchFamily="34" charset="-122"/>
                  <a:ea typeface="Microsoft YaHei Light" panose="020B0502040204020203" pitchFamily="34" charset="-122"/>
                </a:endParaRPr>
              </a:p>
            </p:txBody>
          </p:sp>
        </p:grpSp>
      </p:grpSp>
      <p:grpSp>
        <p:nvGrpSpPr>
          <p:cNvPr id="76" name="Group 2">
            <a:extLst>
              <a:ext uri="{FF2B5EF4-FFF2-40B4-BE49-F238E27FC236}">
                <a16:creationId xmlns:a16="http://schemas.microsoft.com/office/drawing/2014/main" id="{5645025E-C4CB-4FAB-87DF-4EC390DC4753}"/>
              </a:ext>
            </a:extLst>
          </p:cNvPr>
          <p:cNvGrpSpPr/>
          <p:nvPr/>
        </p:nvGrpSpPr>
        <p:grpSpPr>
          <a:xfrm>
            <a:off x="8876260" y="4577610"/>
            <a:ext cx="1301060" cy="1301060"/>
            <a:chOff x="4527124" y="2334204"/>
            <a:chExt cx="663574" cy="663574"/>
          </a:xfrm>
        </p:grpSpPr>
        <p:sp>
          <p:nvSpPr>
            <p:cNvPr id="77" name="Oval 14">
              <a:extLst>
                <a:ext uri="{FF2B5EF4-FFF2-40B4-BE49-F238E27FC236}">
                  <a16:creationId xmlns:a16="http://schemas.microsoft.com/office/drawing/2014/main" id="{9BE4DD02-40B4-40F1-A681-F017FC57BD27}"/>
                </a:ext>
              </a:extLst>
            </p:cNvPr>
            <p:cNvSpPr/>
            <p:nvPr/>
          </p:nvSpPr>
          <p:spPr bwMode="auto">
            <a:xfrm rot="16200000">
              <a:off x="4527124" y="233420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89642" rIns="0" bIns="89642" numCol="1" rtlCol="0" anchor="ctr" anchorCtr="0" compatLnSpc="1">
              <a:prstTxWarp prst="textNoShape">
                <a:avLst/>
              </a:prstTxWarp>
            </a:bodyPr>
            <a:lstStyle/>
            <a:p>
              <a:pPr defTabSz="1792188" fontAlgn="base">
                <a:spcBef>
                  <a:spcPct val="0"/>
                </a:spcBef>
                <a:spcAft>
                  <a:spcPct val="0"/>
                </a:spcAft>
                <a:defRPr/>
              </a:pPr>
              <a:endParaRPr lang="en-US" sz="4000">
                <a:solidFill>
                  <a:schemeClr val="tx1"/>
                </a:solidFill>
                <a:latin typeface="Microsoft YaHei Light" panose="020B0502040204020203" pitchFamily="34" charset="-122"/>
                <a:ea typeface="Microsoft YaHei Light" panose="020B0502040204020203" pitchFamily="34" charset="-122"/>
              </a:endParaRPr>
            </a:p>
          </p:txBody>
        </p:sp>
        <p:grpSp>
          <p:nvGrpSpPr>
            <p:cNvPr id="78" name="Group 107">
              <a:extLst>
                <a:ext uri="{FF2B5EF4-FFF2-40B4-BE49-F238E27FC236}">
                  <a16:creationId xmlns:a16="http://schemas.microsoft.com/office/drawing/2014/main" id="{B851582A-102D-4CED-9EA7-BDD0EB6AF33A}"/>
                </a:ext>
              </a:extLst>
            </p:cNvPr>
            <p:cNvGrpSpPr/>
            <p:nvPr/>
          </p:nvGrpSpPr>
          <p:grpSpPr>
            <a:xfrm>
              <a:off x="4677196" y="2485020"/>
              <a:ext cx="363431" cy="361942"/>
              <a:chOff x="255588" y="3119438"/>
              <a:chExt cx="387350" cy="385763"/>
            </a:xfrm>
          </p:grpSpPr>
          <p:sp>
            <p:nvSpPr>
              <p:cNvPr id="79" name="Oval 49">
                <a:extLst>
                  <a:ext uri="{FF2B5EF4-FFF2-40B4-BE49-F238E27FC236}">
                    <a16:creationId xmlns:a16="http://schemas.microsoft.com/office/drawing/2014/main" id="{21581D13-BB86-4539-9BD2-6826426A74E1}"/>
                  </a:ext>
                </a:extLst>
              </p:cNvPr>
              <p:cNvSpPr>
                <a:spLocks noChangeArrowheads="1"/>
              </p:cNvSpPr>
              <p:nvPr/>
            </p:nvSpPr>
            <p:spPr bwMode="auto">
              <a:xfrm>
                <a:off x="255588" y="3119438"/>
                <a:ext cx="387350" cy="385763"/>
              </a:xfrm>
              <a:prstGeom prst="ellipse">
                <a:avLst/>
              </a:pr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79284" tIns="89642" rIns="179284" bIns="89642" numCol="1" anchor="t" anchorCtr="0" compatLnSpc="1">
                <a:prstTxWarp prst="textNoShape">
                  <a:avLst/>
                </a:prstTxWarp>
              </a:bodyPr>
              <a:lstStyle/>
              <a:p>
                <a:pPr>
                  <a:defRPr/>
                </a:pPr>
                <a:endParaRPr lang="en-US" sz="4000">
                  <a:solidFill>
                    <a:schemeClr val="tx1"/>
                  </a:solidFill>
                  <a:latin typeface="Microsoft YaHei Light" panose="020B0502040204020203" pitchFamily="34" charset="-122"/>
                  <a:ea typeface="Microsoft YaHei Light" panose="020B0502040204020203" pitchFamily="34" charset="-122"/>
                </a:endParaRPr>
              </a:p>
            </p:txBody>
          </p:sp>
          <p:sp>
            <p:nvSpPr>
              <p:cNvPr id="80" name="Freeform 50">
                <a:extLst>
                  <a:ext uri="{FF2B5EF4-FFF2-40B4-BE49-F238E27FC236}">
                    <a16:creationId xmlns:a16="http://schemas.microsoft.com/office/drawing/2014/main" id="{D013E625-609B-464F-9F1E-E3C9B8666BE9}"/>
                  </a:ext>
                </a:extLst>
              </p:cNvPr>
              <p:cNvSpPr>
                <a:spLocks/>
              </p:cNvSpPr>
              <p:nvPr/>
            </p:nvSpPr>
            <p:spPr bwMode="auto">
              <a:xfrm>
                <a:off x="279400" y="3221038"/>
                <a:ext cx="265113" cy="258763"/>
              </a:xfrm>
              <a:custGeom>
                <a:avLst/>
                <a:gdLst>
                  <a:gd name="T0" fmla="*/ 93 w 93"/>
                  <a:gd name="T1" fmla="*/ 90 h 90"/>
                  <a:gd name="T2" fmla="*/ 86 w 93"/>
                  <a:gd name="T3" fmla="*/ 86 h 90"/>
                  <a:gd name="T4" fmla="*/ 86 w 93"/>
                  <a:gd name="T5" fmla="*/ 68 h 90"/>
                  <a:gd name="T6" fmla="*/ 87 w 93"/>
                  <a:gd name="T7" fmla="*/ 52 h 90"/>
                  <a:gd name="T8" fmla="*/ 82 w 93"/>
                  <a:gd name="T9" fmla="*/ 51 h 90"/>
                  <a:gd name="T10" fmla="*/ 72 w 93"/>
                  <a:gd name="T11" fmla="*/ 53 h 90"/>
                  <a:gd name="T12" fmla="*/ 61 w 93"/>
                  <a:gd name="T13" fmla="*/ 59 h 90"/>
                  <a:gd name="T14" fmla="*/ 55 w 93"/>
                  <a:gd name="T15" fmla="*/ 65 h 90"/>
                  <a:gd name="T16" fmla="*/ 47 w 93"/>
                  <a:gd name="T17" fmla="*/ 67 h 90"/>
                  <a:gd name="T18" fmla="*/ 37 w 93"/>
                  <a:gd name="T19" fmla="*/ 48 h 90"/>
                  <a:gd name="T20" fmla="*/ 38 w 93"/>
                  <a:gd name="T21" fmla="*/ 34 h 90"/>
                  <a:gd name="T22" fmla="*/ 38 w 93"/>
                  <a:gd name="T23" fmla="*/ 28 h 90"/>
                  <a:gd name="T24" fmla="*/ 33 w 93"/>
                  <a:gd name="T25" fmla="*/ 12 h 90"/>
                  <a:gd name="T26" fmla="*/ 33 w 93"/>
                  <a:gd name="T27" fmla="*/ 8 h 90"/>
                  <a:gd name="T28" fmla="*/ 5 w 93"/>
                  <a:gd name="T29" fmla="*/ 5 h 90"/>
                  <a:gd name="T30" fmla="*/ 0 w 93"/>
                  <a:gd name="T31"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3" h="90">
                    <a:moveTo>
                      <a:pt x="93" y="90"/>
                    </a:moveTo>
                    <a:cubicBezTo>
                      <a:pt x="92" y="90"/>
                      <a:pt x="87" y="87"/>
                      <a:pt x="86" y="86"/>
                    </a:cubicBezTo>
                    <a:cubicBezTo>
                      <a:pt x="84" y="84"/>
                      <a:pt x="84" y="79"/>
                      <a:pt x="86" y="68"/>
                    </a:cubicBezTo>
                    <a:cubicBezTo>
                      <a:pt x="87" y="63"/>
                      <a:pt x="88" y="54"/>
                      <a:pt x="87" y="52"/>
                    </a:cubicBezTo>
                    <a:cubicBezTo>
                      <a:pt x="85" y="49"/>
                      <a:pt x="84" y="50"/>
                      <a:pt x="82" y="51"/>
                    </a:cubicBezTo>
                    <a:cubicBezTo>
                      <a:pt x="80" y="52"/>
                      <a:pt x="77" y="53"/>
                      <a:pt x="72" y="53"/>
                    </a:cubicBezTo>
                    <a:cubicBezTo>
                      <a:pt x="65" y="52"/>
                      <a:pt x="64" y="55"/>
                      <a:pt x="61" y="59"/>
                    </a:cubicBezTo>
                    <a:cubicBezTo>
                      <a:pt x="60" y="61"/>
                      <a:pt x="58" y="63"/>
                      <a:pt x="55" y="65"/>
                    </a:cubicBezTo>
                    <a:cubicBezTo>
                      <a:pt x="52" y="68"/>
                      <a:pt x="49" y="68"/>
                      <a:pt x="47" y="67"/>
                    </a:cubicBezTo>
                    <a:cubicBezTo>
                      <a:pt x="43" y="65"/>
                      <a:pt x="39" y="59"/>
                      <a:pt x="37" y="48"/>
                    </a:cubicBezTo>
                    <a:cubicBezTo>
                      <a:pt x="35" y="41"/>
                      <a:pt x="37" y="37"/>
                      <a:pt x="38" y="34"/>
                    </a:cubicBezTo>
                    <a:cubicBezTo>
                      <a:pt x="40" y="30"/>
                      <a:pt x="40" y="30"/>
                      <a:pt x="38" y="28"/>
                    </a:cubicBezTo>
                    <a:cubicBezTo>
                      <a:pt x="30" y="21"/>
                      <a:pt x="31" y="17"/>
                      <a:pt x="33" y="12"/>
                    </a:cubicBezTo>
                    <a:cubicBezTo>
                      <a:pt x="33" y="10"/>
                      <a:pt x="34" y="9"/>
                      <a:pt x="33" y="8"/>
                    </a:cubicBezTo>
                    <a:cubicBezTo>
                      <a:pt x="29" y="0"/>
                      <a:pt x="11" y="3"/>
                      <a:pt x="5" y="5"/>
                    </a:cubicBezTo>
                    <a:cubicBezTo>
                      <a:pt x="4" y="5"/>
                      <a:pt x="1" y="2"/>
                      <a:pt x="0" y="0"/>
                    </a:cubicBezTo>
                  </a:path>
                </a:pathLst>
              </a:cu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79284" tIns="89642" rIns="179284" bIns="89642" numCol="1" anchor="t" anchorCtr="0" compatLnSpc="1">
                <a:prstTxWarp prst="textNoShape">
                  <a:avLst/>
                </a:prstTxWarp>
              </a:bodyPr>
              <a:lstStyle/>
              <a:p>
                <a:pPr>
                  <a:defRPr/>
                </a:pPr>
                <a:endParaRPr lang="en-US" sz="4000">
                  <a:solidFill>
                    <a:schemeClr val="tx1"/>
                  </a:solidFill>
                  <a:latin typeface="Microsoft YaHei Light" panose="020B0502040204020203" pitchFamily="34" charset="-122"/>
                  <a:ea typeface="Microsoft YaHei Light" panose="020B0502040204020203" pitchFamily="34" charset="-122"/>
                </a:endParaRPr>
              </a:p>
            </p:txBody>
          </p:sp>
          <p:sp>
            <p:nvSpPr>
              <p:cNvPr id="81" name="Freeform 51">
                <a:extLst>
                  <a:ext uri="{FF2B5EF4-FFF2-40B4-BE49-F238E27FC236}">
                    <a16:creationId xmlns:a16="http://schemas.microsoft.com/office/drawing/2014/main" id="{58ACF7CE-A69A-4D29-AE74-EBE888A4271B}"/>
                  </a:ext>
                </a:extLst>
              </p:cNvPr>
              <p:cNvSpPr>
                <a:spLocks/>
              </p:cNvSpPr>
              <p:nvPr/>
            </p:nvSpPr>
            <p:spPr bwMode="auto">
              <a:xfrm>
                <a:off x="508000" y="3138488"/>
                <a:ext cx="106363" cy="114300"/>
              </a:xfrm>
              <a:custGeom>
                <a:avLst/>
                <a:gdLst>
                  <a:gd name="T0" fmla="*/ 37 w 37"/>
                  <a:gd name="T1" fmla="*/ 25 h 40"/>
                  <a:gd name="T2" fmla="*/ 26 w 37"/>
                  <a:gd name="T3" fmla="*/ 30 h 40"/>
                  <a:gd name="T4" fmla="*/ 20 w 37"/>
                  <a:gd name="T5" fmla="*/ 37 h 40"/>
                  <a:gd name="T6" fmla="*/ 12 w 37"/>
                  <a:gd name="T7" fmla="*/ 39 h 40"/>
                  <a:gd name="T8" fmla="*/ 1 w 37"/>
                  <a:gd name="T9" fmla="*/ 19 h 40"/>
                  <a:gd name="T10" fmla="*/ 3 w 37"/>
                  <a:gd name="T11" fmla="*/ 5 h 40"/>
                  <a:gd name="T12" fmla="*/ 3 w 37"/>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37" h="40">
                    <a:moveTo>
                      <a:pt x="37" y="25"/>
                    </a:moveTo>
                    <a:cubicBezTo>
                      <a:pt x="30" y="24"/>
                      <a:pt x="28" y="26"/>
                      <a:pt x="26" y="30"/>
                    </a:cubicBezTo>
                    <a:cubicBezTo>
                      <a:pt x="24" y="33"/>
                      <a:pt x="22" y="35"/>
                      <a:pt x="20" y="37"/>
                    </a:cubicBezTo>
                    <a:cubicBezTo>
                      <a:pt x="17" y="40"/>
                      <a:pt x="14" y="39"/>
                      <a:pt x="12" y="39"/>
                    </a:cubicBezTo>
                    <a:cubicBezTo>
                      <a:pt x="7" y="37"/>
                      <a:pt x="4" y="31"/>
                      <a:pt x="1" y="19"/>
                    </a:cubicBezTo>
                    <a:cubicBezTo>
                      <a:pt x="0" y="13"/>
                      <a:pt x="2" y="9"/>
                      <a:pt x="3" y="5"/>
                    </a:cubicBezTo>
                    <a:cubicBezTo>
                      <a:pt x="5" y="2"/>
                      <a:pt x="5" y="1"/>
                      <a:pt x="3" y="0"/>
                    </a:cubicBezTo>
                  </a:path>
                </a:pathLst>
              </a:cu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79284" tIns="89642" rIns="179284" bIns="89642" numCol="1" anchor="t" anchorCtr="0" compatLnSpc="1">
                <a:prstTxWarp prst="textNoShape">
                  <a:avLst/>
                </a:prstTxWarp>
              </a:bodyPr>
              <a:lstStyle/>
              <a:p>
                <a:pPr>
                  <a:defRPr/>
                </a:pPr>
                <a:endParaRPr lang="en-US" sz="4000">
                  <a:solidFill>
                    <a:schemeClr val="tx1"/>
                  </a:solidFill>
                  <a:latin typeface="Microsoft YaHei Light" panose="020B0502040204020203" pitchFamily="34" charset="-122"/>
                  <a:ea typeface="Microsoft YaHei Light" panose="020B0502040204020203" pitchFamily="34" charset="-122"/>
                </a:endParaRPr>
              </a:p>
            </p:txBody>
          </p:sp>
        </p:grpSp>
      </p:grpSp>
      <p:sp>
        <p:nvSpPr>
          <p:cNvPr id="82" name="Shape 52">
            <a:extLst>
              <a:ext uri="{FF2B5EF4-FFF2-40B4-BE49-F238E27FC236}">
                <a16:creationId xmlns:a16="http://schemas.microsoft.com/office/drawing/2014/main" id="{D06A8CE5-959F-4526-BD0C-07D3807B0112}"/>
              </a:ext>
            </a:extLst>
          </p:cNvPr>
          <p:cNvSpPr/>
          <p:nvPr/>
        </p:nvSpPr>
        <p:spPr>
          <a:xfrm>
            <a:off x="2133601" y="862553"/>
            <a:ext cx="12073082" cy="759822"/>
          </a:xfrm>
          <a:prstGeom prst="rect">
            <a:avLst/>
          </a:prstGeom>
          <a:ln w="12700">
            <a:miter lim="400000"/>
          </a:ln>
        </p:spPr>
        <p:txBody>
          <a:bodyPr wrap="square" lIns="71437" tIns="71437" rIns="71437" bIns="71437" anchor="ctr">
            <a:spAutoFit/>
          </a:bodyPr>
          <a:lstStyle>
            <a:lvl1pPr defTabSz="584200">
              <a:defRPr sz="56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pPr lvl="0" algn="l">
              <a:defRPr sz="1800">
                <a:solidFill>
                  <a:srgbClr val="000000"/>
                </a:solidFill>
              </a:defRPr>
            </a:pPr>
            <a:r>
              <a:rPr lang="zh-CN" altLang="en-US" sz="4000" dirty="0">
                <a:solidFill>
                  <a:schemeClr val="tx1"/>
                </a:solidFill>
              </a:rPr>
              <a:t>基于</a:t>
            </a:r>
            <a:r>
              <a:rPr lang="en-US" altLang="zh-CN" sz="4000" dirty="0">
                <a:solidFill>
                  <a:schemeClr val="tx1"/>
                </a:solidFill>
              </a:rPr>
              <a:t>K8s</a:t>
            </a:r>
            <a:r>
              <a:rPr lang="zh-CN" altLang="en-US" sz="4000" dirty="0">
                <a:solidFill>
                  <a:schemeClr val="tx1"/>
                </a:solidFill>
              </a:rPr>
              <a:t>搭建技术中台</a:t>
            </a:r>
          </a:p>
        </p:txBody>
      </p:sp>
    </p:spTree>
    <p:extLst>
      <p:ext uri="{BB962C8B-B14F-4D97-AF65-F5344CB8AC3E}">
        <p14:creationId xmlns:p14="http://schemas.microsoft.com/office/powerpoint/2010/main" val="9489628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50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1000" fill="hold"/>
                                        <p:tgtEl>
                                          <p:spTgt spid="21"/>
                                        </p:tgtEl>
                                        <p:attrNameLst>
                                          <p:attrName>ppt_x</p:attrName>
                                        </p:attrNameLst>
                                      </p:cBhvr>
                                      <p:tavLst>
                                        <p:tav tm="0">
                                          <p:val>
                                            <p:strVal val="#ppt_x"/>
                                          </p:val>
                                        </p:tav>
                                        <p:tav tm="100000">
                                          <p:val>
                                            <p:strVal val="#ppt_x"/>
                                          </p:val>
                                        </p:tav>
                                      </p:tavLst>
                                    </p:anim>
                                    <p:anim calcmode="lin" valueType="num">
                                      <p:cBhvr additive="base">
                                        <p:cTn id="8" dur="1000" fill="hold"/>
                                        <p:tgtEl>
                                          <p:spTgt spid="21"/>
                                        </p:tgtEl>
                                        <p:attrNameLst>
                                          <p:attrName>ppt_y</p:attrName>
                                        </p:attrNameLst>
                                      </p:cBhvr>
                                      <p:tavLst>
                                        <p:tav tm="0">
                                          <p:val>
                                            <p:strVal val="1+#ppt_h/2"/>
                                          </p:val>
                                        </p:tav>
                                        <p:tav tm="100000">
                                          <p:val>
                                            <p:strVal val="#ppt_y"/>
                                          </p:val>
                                        </p:tav>
                                      </p:tavLst>
                                    </p:anim>
                                  </p:childTnLst>
                                </p:cTn>
                              </p:par>
                              <p:par>
                                <p:cTn id="9" presetID="2" presetClass="entr" presetSubtype="4" decel="100000" fill="hold" nodeType="withEffect">
                                  <p:stCondLst>
                                    <p:cond delay="750"/>
                                  </p:stCondLst>
                                  <p:childTnLst>
                                    <p:set>
                                      <p:cBhvr>
                                        <p:cTn id="10" dur="1" fill="hold">
                                          <p:stCondLst>
                                            <p:cond delay="0"/>
                                          </p:stCondLst>
                                        </p:cTn>
                                        <p:tgtEl>
                                          <p:spTgt spid="76"/>
                                        </p:tgtEl>
                                        <p:attrNameLst>
                                          <p:attrName>style.visibility</p:attrName>
                                        </p:attrNameLst>
                                      </p:cBhvr>
                                      <p:to>
                                        <p:strVal val="visible"/>
                                      </p:to>
                                    </p:set>
                                    <p:anim calcmode="lin" valueType="num">
                                      <p:cBhvr additive="base">
                                        <p:cTn id="11" dur="1000" fill="hold"/>
                                        <p:tgtEl>
                                          <p:spTgt spid="76"/>
                                        </p:tgtEl>
                                        <p:attrNameLst>
                                          <p:attrName>ppt_x</p:attrName>
                                        </p:attrNameLst>
                                      </p:cBhvr>
                                      <p:tavLst>
                                        <p:tav tm="0">
                                          <p:val>
                                            <p:strVal val="#ppt_x"/>
                                          </p:val>
                                        </p:tav>
                                        <p:tav tm="100000">
                                          <p:val>
                                            <p:strVal val="#ppt_x"/>
                                          </p:val>
                                        </p:tav>
                                      </p:tavLst>
                                    </p:anim>
                                    <p:anim calcmode="lin" valueType="num">
                                      <p:cBhvr additive="base">
                                        <p:cTn id="12" dur="1000" fill="hold"/>
                                        <p:tgtEl>
                                          <p:spTgt spid="76"/>
                                        </p:tgtEl>
                                        <p:attrNameLst>
                                          <p:attrName>ppt_y</p:attrName>
                                        </p:attrNameLst>
                                      </p:cBhvr>
                                      <p:tavLst>
                                        <p:tav tm="0">
                                          <p:val>
                                            <p:strVal val="1+#ppt_h/2"/>
                                          </p:val>
                                        </p:tav>
                                        <p:tav tm="100000">
                                          <p:val>
                                            <p:strVal val="#ppt_y"/>
                                          </p:val>
                                        </p:tav>
                                      </p:tavLst>
                                    </p:anim>
                                  </p:childTnLst>
                                </p:cTn>
                              </p:par>
                              <p:par>
                                <p:cTn id="13" presetID="2" presetClass="entr" presetSubtype="4" decel="100000" fill="hold" nodeType="withEffect">
                                  <p:stCondLst>
                                    <p:cond delay="1000"/>
                                  </p:stCondLst>
                                  <p:childTnLst>
                                    <p:set>
                                      <p:cBhvr>
                                        <p:cTn id="14" dur="1" fill="hold">
                                          <p:stCondLst>
                                            <p:cond delay="0"/>
                                          </p:stCondLst>
                                        </p:cTn>
                                        <p:tgtEl>
                                          <p:spTgt spid="28"/>
                                        </p:tgtEl>
                                        <p:attrNameLst>
                                          <p:attrName>style.visibility</p:attrName>
                                        </p:attrNameLst>
                                      </p:cBhvr>
                                      <p:to>
                                        <p:strVal val="visible"/>
                                      </p:to>
                                    </p:set>
                                    <p:anim calcmode="lin" valueType="num">
                                      <p:cBhvr additive="base">
                                        <p:cTn id="15" dur="1000" fill="hold"/>
                                        <p:tgtEl>
                                          <p:spTgt spid="28"/>
                                        </p:tgtEl>
                                        <p:attrNameLst>
                                          <p:attrName>ppt_x</p:attrName>
                                        </p:attrNameLst>
                                      </p:cBhvr>
                                      <p:tavLst>
                                        <p:tav tm="0">
                                          <p:val>
                                            <p:strVal val="#ppt_x"/>
                                          </p:val>
                                        </p:tav>
                                        <p:tav tm="100000">
                                          <p:val>
                                            <p:strVal val="#ppt_x"/>
                                          </p:val>
                                        </p:tav>
                                      </p:tavLst>
                                    </p:anim>
                                    <p:anim calcmode="lin" valueType="num">
                                      <p:cBhvr additive="base">
                                        <p:cTn id="16" dur="1000" fill="hold"/>
                                        <p:tgtEl>
                                          <p:spTgt spid="28"/>
                                        </p:tgtEl>
                                        <p:attrNameLst>
                                          <p:attrName>ppt_y</p:attrName>
                                        </p:attrNameLst>
                                      </p:cBhvr>
                                      <p:tavLst>
                                        <p:tav tm="0">
                                          <p:val>
                                            <p:strVal val="1+#ppt_h/2"/>
                                          </p:val>
                                        </p:tav>
                                        <p:tav tm="100000">
                                          <p:val>
                                            <p:strVal val="#ppt_y"/>
                                          </p:val>
                                        </p:tav>
                                      </p:tavLst>
                                    </p:anim>
                                  </p:childTnLst>
                                </p:cTn>
                              </p:par>
                              <p:par>
                                <p:cTn id="17" presetID="2" presetClass="entr" presetSubtype="4" decel="100000" fill="hold" nodeType="withEffect">
                                  <p:stCondLst>
                                    <p:cond delay="1250"/>
                                  </p:stCondLst>
                                  <p:childTnLst>
                                    <p:set>
                                      <p:cBhvr>
                                        <p:cTn id="18" dur="1" fill="hold">
                                          <p:stCondLst>
                                            <p:cond delay="0"/>
                                          </p:stCondLst>
                                        </p:cTn>
                                        <p:tgtEl>
                                          <p:spTgt spid="33"/>
                                        </p:tgtEl>
                                        <p:attrNameLst>
                                          <p:attrName>style.visibility</p:attrName>
                                        </p:attrNameLst>
                                      </p:cBhvr>
                                      <p:to>
                                        <p:strVal val="visible"/>
                                      </p:to>
                                    </p:set>
                                    <p:anim calcmode="lin" valueType="num">
                                      <p:cBhvr additive="base">
                                        <p:cTn id="19" dur="1000" fill="hold"/>
                                        <p:tgtEl>
                                          <p:spTgt spid="33"/>
                                        </p:tgtEl>
                                        <p:attrNameLst>
                                          <p:attrName>ppt_x</p:attrName>
                                        </p:attrNameLst>
                                      </p:cBhvr>
                                      <p:tavLst>
                                        <p:tav tm="0">
                                          <p:val>
                                            <p:strVal val="#ppt_x"/>
                                          </p:val>
                                        </p:tav>
                                        <p:tav tm="100000">
                                          <p:val>
                                            <p:strVal val="#ppt_x"/>
                                          </p:val>
                                        </p:tav>
                                      </p:tavLst>
                                    </p:anim>
                                    <p:anim calcmode="lin" valueType="num">
                                      <p:cBhvr additive="base">
                                        <p:cTn id="20" dur="1000" fill="hold"/>
                                        <p:tgtEl>
                                          <p:spTgt spid="33"/>
                                        </p:tgtEl>
                                        <p:attrNameLst>
                                          <p:attrName>ppt_y</p:attrName>
                                        </p:attrNameLst>
                                      </p:cBhvr>
                                      <p:tavLst>
                                        <p:tav tm="0">
                                          <p:val>
                                            <p:strVal val="1+#ppt_h/2"/>
                                          </p:val>
                                        </p:tav>
                                        <p:tav tm="100000">
                                          <p:val>
                                            <p:strVal val="#ppt_y"/>
                                          </p:val>
                                        </p:tav>
                                      </p:tavLst>
                                    </p:anim>
                                  </p:childTnLst>
                                </p:cTn>
                              </p:par>
                            </p:childTnLst>
                          </p:cTn>
                        </p:par>
                        <p:par>
                          <p:cTn id="21" fill="hold">
                            <p:stCondLst>
                              <p:cond delay="2250"/>
                            </p:stCondLst>
                            <p:childTnLst>
                              <p:par>
                                <p:cTn id="22" presetID="22" presetClass="entr" presetSubtype="1" fill="hold" nodeType="after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wipe(up)">
                                      <p:cBhvr>
                                        <p:cTn id="24" dur="500"/>
                                        <p:tgtEl>
                                          <p:spTgt spid="3"/>
                                        </p:tgtEl>
                                      </p:cBhvr>
                                    </p:animEffect>
                                  </p:childTnLst>
                                </p:cTn>
                              </p:par>
                            </p:childTnLst>
                          </p:cTn>
                        </p:par>
                        <p:par>
                          <p:cTn id="25" fill="hold">
                            <p:stCondLst>
                              <p:cond delay="2750"/>
                            </p:stCondLst>
                            <p:childTnLst>
                              <p:par>
                                <p:cTn id="26" presetID="2" presetClass="entr" presetSubtype="4" decel="100000" fill="hold" nodeType="afterEffect">
                                  <p:stCondLst>
                                    <p:cond delay="0"/>
                                  </p:stCondLst>
                                  <p:childTnLst>
                                    <p:set>
                                      <p:cBhvr>
                                        <p:cTn id="27" dur="1" fill="hold">
                                          <p:stCondLst>
                                            <p:cond delay="0"/>
                                          </p:stCondLst>
                                        </p:cTn>
                                        <p:tgtEl>
                                          <p:spTgt spid="38"/>
                                        </p:tgtEl>
                                        <p:attrNameLst>
                                          <p:attrName>style.visibility</p:attrName>
                                        </p:attrNameLst>
                                      </p:cBhvr>
                                      <p:to>
                                        <p:strVal val="visible"/>
                                      </p:to>
                                    </p:set>
                                    <p:anim calcmode="lin" valueType="num">
                                      <p:cBhvr additive="base">
                                        <p:cTn id="28" dur="1000" fill="hold"/>
                                        <p:tgtEl>
                                          <p:spTgt spid="38"/>
                                        </p:tgtEl>
                                        <p:attrNameLst>
                                          <p:attrName>ppt_x</p:attrName>
                                        </p:attrNameLst>
                                      </p:cBhvr>
                                      <p:tavLst>
                                        <p:tav tm="0">
                                          <p:val>
                                            <p:strVal val="#ppt_x"/>
                                          </p:val>
                                        </p:tav>
                                        <p:tav tm="100000">
                                          <p:val>
                                            <p:strVal val="#ppt_x"/>
                                          </p:val>
                                        </p:tav>
                                      </p:tavLst>
                                    </p:anim>
                                    <p:anim calcmode="lin" valueType="num">
                                      <p:cBhvr additive="base">
                                        <p:cTn id="29" dur="1000" fill="hold"/>
                                        <p:tgtEl>
                                          <p:spTgt spid="38"/>
                                        </p:tgtEl>
                                        <p:attrNameLst>
                                          <p:attrName>ppt_y</p:attrName>
                                        </p:attrNameLst>
                                      </p:cBhvr>
                                      <p:tavLst>
                                        <p:tav tm="0">
                                          <p:val>
                                            <p:strVal val="1+#ppt_h/2"/>
                                          </p:val>
                                        </p:tav>
                                        <p:tav tm="100000">
                                          <p:val>
                                            <p:strVal val="#ppt_y"/>
                                          </p:val>
                                        </p:tav>
                                      </p:tavLst>
                                    </p:anim>
                                  </p:childTnLst>
                                </p:cTn>
                              </p:par>
                              <p:par>
                                <p:cTn id="30" presetID="2" presetClass="entr" presetSubtype="4" decel="100000" fill="hold" nodeType="withEffect">
                                  <p:stCondLst>
                                    <p:cond delay="250"/>
                                  </p:stCondLst>
                                  <p:childTnLst>
                                    <p:set>
                                      <p:cBhvr>
                                        <p:cTn id="31" dur="1" fill="hold">
                                          <p:stCondLst>
                                            <p:cond delay="0"/>
                                          </p:stCondLst>
                                        </p:cTn>
                                        <p:tgtEl>
                                          <p:spTgt spid="44"/>
                                        </p:tgtEl>
                                        <p:attrNameLst>
                                          <p:attrName>style.visibility</p:attrName>
                                        </p:attrNameLst>
                                      </p:cBhvr>
                                      <p:to>
                                        <p:strVal val="visible"/>
                                      </p:to>
                                    </p:set>
                                    <p:anim calcmode="lin" valueType="num">
                                      <p:cBhvr additive="base">
                                        <p:cTn id="32" dur="1000" fill="hold"/>
                                        <p:tgtEl>
                                          <p:spTgt spid="44"/>
                                        </p:tgtEl>
                                        <p:attrNameLst>
                                          <p:attrName>ppt_x</p:attrName>
                                        </p:attrNameLst>
                                      </p:cBhvr>
                                      <p:tavLst>
                                        <p:tav tm="0">
                                          <p:val>
                                            <p:strVal val="#ppt_x"/>
                                          </p:val>
                                        </p:tav>
                                        <p:tav tm="100000">
                                          <p:val>
                                            <p:strVal val="#ppt_x"/>
                                          </p:val>
                                        </p:tav>
                                      </p:tavLst>
                                    </p:anim>
                                    <p:anim calcmode="lin" valueType="num">
                                      <p:cBhvr additive="base">
                                        <p:cTn id="33" dur="1000" fill="hold"/>
                                        <p:tgtEl>
                                          <p:spTgt spid="44"/>
                                        </p:tgtEl>
                                        <p:attrNameLst>
                                          <p:attrName>ppt_y</p:attrName>
                                        </p:attrNameLst>
                                      </p:cBhvr>
                                      <p:tavLst>
                                        <p:tav tm="0">
                                          <p:val>
                                            <p:strVal val="1+#ppt_h/2"/>
                                          </p:val>
                                        </p:tav>
                                        <p:tav tm="100000">
                                          <p:val>
                                            <p:strVal val="#ppt_y"/>
                                          </p:val>
                                        </p:tav>
                                      </p:tavLst>
                                    </p:anim>
                                  </p:childTnLst>
                                </p:cTn>
                              </p:par>
                              <p:par>
                                <p:cTn id="34" presetID="2" presetClass="entr" presetSubtype="4" decel="100000" fill="hold" nodeType="withEffect">
                                  <p:stCondLst>
                                    <p:cond delay="500"/>
                                  </p:stCondLst>
                                  <p:childTnLst>
                                    <p:set>
                                      <p:cBhvr>
                                        <p:cTn id="35" dur="1" fill="hold">
                                          <p:stCondLst>
                                            <p:cond delay="0"/>
                                          </p:stCondLst>
                                        </p:cTn>
                                        <p:tgtEl>
                                          <p:spTgt spid="60"/>
                                        </p:tgtEl>
                                        <p:attrNameLst>
                                          <p:attrName>style.visibility</p:attrName>
                                        </p:attrNameLst>
                                      </p:cBhvr>
                                      <p:to>
                                        <p:strVal val="visible"/>
                                      </p:to>
                                    </p:set>
                                    <p:anim calcmode="lin" valueType="num">
                                      <p:cBhvr additive="base">
                                        <p:cTn id="36" dur="1000" fill="hold"/>
                                        <p:tgtEl>
                                          <p:spTgt spid="60"/>
                                        </p:tgtEl>
                                        <p:attrNameLst>
                                          <p:attrName>ppt_x</p:attrName>
                                        </p:attrNameLst>
                                      </p:cBhvr>
                                      <p:tavLst>
                                        <p:tav tm="0">
                                          <p:val>
                                            <p:strVal val="#ppt_x"/>
                                          </p:val>
                                        </p:tav>
                                        <p:tav tm="100000">
                                          <p:val>
                                            <p:strVal val="#ppt_x"/>
                                          </p:val>
                                        </p:tav>
                                      </p:tavLst>
                                    </p:anim>
                                    <p:anim calcmode="lin" valueType="num">
                                      <p:cBhvr additive="base">
                                        <p:cTn id="37" dur="1000" fill="hold"/>
                                        <p:tgtEl>
                                          <p:spTgt spid="60"/>
                                        </p:tgtEl>
                                        <p:attrNameLst>
                                          <p:attrName>ppt_y</p:attrName>
                                        </p:attrNameLst>
                                      </p:cBhvr>
                                      <p:tavLst>
                                        <p:tav tm="0">
                                          <p:val>
                                            <p:strVal val="1+#ppt_h/2"/>
                                          </p:val>
                                        </p:tav>
                                        <p:tav tm="100000">
                                          <p:val>
                                            <p:strVal val="#ppt_y"/>
                                          </p:val>
                                        </p:tav>
                                      </p:tavLst>
                                    </p:anim>
                                  </p:childTnLst>
                                </p:cTn>
                              </p:par>
                              <p:par>
                                <p:cTn id="38" presetID="2" presetClass="entr" presetSubtype="4" decel="100000" fill="hold" nodeType="withEffect">
                                  <p:stCondLst>
                                    <p:cond delay="750"/>
                                  </p:stCondLst>
                                  <p:childTnLst>
                                    <p:set>
                                      <p:cBhvr>
                                        <p:cTn id="39" dur="1" fill="hold">
                                          <p:stCondLst>
                                            <p:cond delay="0"/>
                                          </p:stCondLst>
                                        </p:cTn>
                                        <p:tgtEl>
                                          <p:spTgt spid="66"/>
                                        </p:tgtEl>
                                        <p:attrNameLst>
                                          <p:attrName>style.visibility</p:attrName>
                                        </p:attrNameLst>
                                      </p:cBhvr>
                                      <p:to>
                                        <p:strVal val="visible"/>
                                      </p:to>
                                    </p:set>
                                    <p:anim calcmode="lin" valueType="num">
                                      <p:cBhvr additive="base">
                                        <p:cTn id="40" dur="1000" fill="hold"/>
                                        <p:tgtEl>
                                          <p:spTgt spid="66"/>
                                        </p:tgtEl>
                                        <p:attrNameLst>
                                          <p:attrName>ppt_x</p:attrName>
                                        </p:attrNameLst>
                                      </p:cBhvr>
                                      <p:tavLst>
                                        <p:tav tm="0">
                                          <p:val>
                                            <p:strVal val="#ppt_x"/>
                                          </p:val>
                                        </p:tav>
                                        <p:tav tm="100000">
                                          <p:val>
                                            <p:strVal val="#ppt_x"/>
                                          </p:val>
                                        </p:tav>
                                      </p:tavLst>
                                    </p:anim>
                                    <p:anim calcmode="lin" valueType="num">
                                      <p:cBhvr additive="base">
                                        <p:cTn id="41" dur="1000" fill="hold"/>
                                        <p:tgtEl>
                                          <p:spTgt spid="66"/>
                                        </p:tgtEl>
                                        <p:attrNameLst>
                                          <p:attrName>ppt_y</p:attrName>
                                        </p:attrNameLst>
                                      </p:cBhvr>
                                      <p:tavLst>
                                        <p:tav tm="0">
                                          <p:val>
                                            <p:strVal val="1+#ppt_h/2"/>
                                          </p:val>
                                        </p:tav>
                                        <p:tav tm="100000">
                                          <p:val>
                                            <p:strVal val="#ppt_y"/>
                                          </p:val>
                                        </p:tav>
                                      </p:tavLst>
                                    </p:anim>
                                  </p:childTnLst>
                                </p:cTn>
                              </p:par>
                            </p:childTnLst>
                          </p:cTn>
                        </p:par>
                        <p:par>
                          <p:cTn id="42" fill="hold">
                            <p:stCondLst>
                              <p:cond delay="4500"/>
                            </p:stCondLst>
                            <p:childTnLst>
                              <p:par>
                                <p:cTn id="43" presetID="22" presetClass="entr" presetSubtype="1" fill="hold" nodeType="afterEffect">
                                  <p:stCondLst>
                                    <p:cond delay="0"/>
                                  </p:stCondLst>
                                  <p:childTnLst>
                                    <p:set>
                                      <p:cBhvr>
                                        <p:cTn id="44" dur="1" fill="hold">
                                          <p:stCondLst>
                                            <p:cond delay="0"/>
                                          </p:stCondLst>
                                        </p:cTn>
                                        <p:tgtEl>
                                          <p:spTgt spid="12"/>
                                        </p:tgtEl>
                                        <p:attrNameLst>
                                          <p:attrName>style.visibility</p:attrName>
                                        </p:attrNameLst>
                                      </p:cBhvr>
                                      <p:to>
                                        <p:strVal val="visible"/>
                                      </p:to>
                                    </p:set>
                                    <p:animEffect transition="in" filter="wipe(up)">
                                      <p:cBhvr>
                                        <p:cTn id="45" dur="500"/>
                                        <p:tgtEl>
                                          <p:spTgt spid="12"/>
                                        </p:tgtEl>
                                      </p:cBhvr>
                                    </p:animEffect>
                                  </p:childTnLst>
                                </p:cTn>
                              </p:par>
                            </p:childTnLst>
                          </p:cTn>
                        </p:par>
                        <p:par>
                          <p:cTn id="46" fill="hold">
                            <p:stCondLst>
                              <p:cond delay="5000"/>
                            </p:stCondLst>
                            <p:childTnLst>
                              <p:par>
                                <p:cTn id="47" presetID="22" presetClass="entr" presetSubtype="8" fill="hold" nodeType="afterEffect">
                                  <p:stCondLst>
                                    <p:cond delay="0"/>
                                  </p:stCondLst>
                                  <p:childTnLst>
                                    <p:set>
                                      <p:cBhvr>
                                        <p:cTn id="48" dur="1" fill="hold">
                                          <p:stCondLst>
                                            <p:cond delay="0"/>
                                          </p:stCondLst>
                                        </p:cTn>
                                        <p:tgtEl>
                                          <p:spTgt spid="8"/>
                                        </p:tgtEl>
                                        <p:attrNameLst>
                                          <p:attrName>style.visibility</p:attrName>
                                        </p:attrNameLst>
                                      </p:cBhvr>
                                      <p:to>
                                        <p:strVal val="visible"/>
                                      </p:to>
                                    </p:set>
                                    <p:animEffect transition="in" filter="wipe(left)">
                                      <p:cBhvr>
                                        <p:cTn id="49" dur="500"/>
                                        <p:tgtEl>
                                          <p:spTgt spid="8"/>
                                        </p:tgtEl>
                                      </p:cBhvr>
                                    </p:animEffect>
                                  </p:childTnLst>
                                </p:cTn>
                              </p:par>
                              <p:par>
                                <p:cTn id="50" presetID="22" presetClass="entr" presetSubtype="8" fill="hold" nodeType="withEffect">
                                  <p:stCondLst>
                                    <p:cond delay="250"/>
                                  </p:stCondLst>
                                  <p:childTnLst>
                                    <p:set>
                                      <p:cBhvr>
                                        <p:cTn id="51" dur="1" fill="hold">
                                          <p:stCondLst>
                                            <p:cond delay="0"/>
                                          </p:stCondLst>
                                        </p:cTn>
                                        <p:tgtEl>
                                          <p:spTgt spid="17"/>
                                        </p:tgtEl>
                                        <p:attrNameLst>
                                          <p:attrName>style.visibility</p:attrName>
                                        </p:attrNameLst>
                                      </p:cBhvr>
                                      <p:to>
                                        <p:strVal val="visible"/>
                                      </p:to>
                                    </p:set>
                                    <p:animEffect transition="in" filter="wipe(left)">
                                      <p:cBhvr>
                                        <p:cTn id="5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9">
            <a:extLst>
              <a:ext uri="{FF2B5EF4-FFF2-40B4-BE49-F238E27FC236}">
                <a16:creationId xmlns:a16="http://schemas.microsoft.com/office/drawing/2014/main" id="{92517F40-24E4-4E43-96AE-1822A2C42806}"/>
              </a:ext>
            </a:extLst>
          </p:cNvPr>
          <p:cNvGrpSpPr/>
          <p:nvPr/>
        </p:nvGrpSpPr>
        <p:grpSpPr>
          <a:xfrm>
            <a:off x="10175325" y="3850832"/>
            <a:ext cx="4033342" cy="4033342"/>
            <a:chOff x="5189537" y="1921279"/>
            <a:chExt cx="2057401" cy="2057401"/>
          </a:xfrm>
        </p:grpSpPr>
        <p:sp>
          <p:nvSpPr>
            <p:cNvPr id="3" name="Oval 30">
              <a:extLst>
                <a:ext uri="{FF2B5EF4-FFF2-40B4-BE49-F238E27FC236}">
                  <a16:creationId xmlns:a16="http://schemas.microsoft.com/office/drawing/2014/main" id="{0FD41E2A-AC2A-486D-92FE-4AC625D0F68E}"/>
                </a:ext>
              </a:extLst>
            </p:cNvPr>
            <p:cNvSpPr/>
            <p:nvPr/>
          </p:nvSpPr>
          <p:spPr bwMode="auto">
            <a:xfrm>
              <a:off x="5189537" y="1921279"/>
              <a:ext cx="2057401" cy="2057401"/>
            </a:xfrm>
            <a:prstGeom prst="ellipse">
              <a:avLst/>
            </a:prstGeom>
            <a:solidFill>
              <a:schemeClr val="bg1"/>
            </a:solidFill>
            <a:ln w="22225">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58518" tIns="286814" rIns="358518" bIns="286814" numCol="1" spcCol="0" rtlCol="0" fromWordArt="0" anchor="t" anchorCtr="0" forceAA="0" compatLnSpc="1">
              <a:prstTxWarp prst="textNoShape">
                <a:avLst/>
              </a:prstTxWarp>
              <a:noAutofit/>
            </a:bodyPr>
            <a:lstStyle/>
            <a:p>
              <a:pPr defTabSz="1827854" fontAlgn="base">
                <a:lnSpc>
                  <a:spcPct val="90000"/>
                </a:lnSpc>
                <a:spcBef>
                  <a:spcPct val="0"/>
                </a:spcBef>
                <a:spcAft>
                  <a:spcPct val="0"/>
                </a:spcAft>
                <a:defRPr/>
              </a:pPr>
              <a:endParaRPr lang="en-US" sz="4706" err="1">
                <a:solidFill>
                  <a:schemeClr val="tx1"/>
                </a:solidFill>
                <a:latin typeface="Segoe UI"/>
                <a:ea typeface="Segoe UI" pitchFamily="34" charset="0"/>
                <a:cs typeface="Segoe UI" pitchFamily="34" charset="0"/>
              </a:endParaRPr>
            </a:p>
          </p:txBody>
        </p:sp>
        <p:pic>
          <p:nvPicPr>
            <p:cNvPr id="4" name="Picture 31">
              <a:extLst>
                <a:ext uri="{FF2B5EF4-FFF2-40B4-BE49-F238E27FC236}">
                  <a16:creationId xmlns:a16="http://schemas.microsoft.com/office/drawing/2014/main" id="{FD6FC01F-2D10-4C96-A93C-11F54E221CBB}"/>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5563059" y="2294801"/>
              <a:ext cx="1310356" cy="1310356"/>
            </a:xfrm>
            <a:prstGeom prst="rect">
              <a:avLst/>
            </a:prstGeom>
          </p:spPr>
        </p:pic>
      </p:grpSp>
      <p:grpSp>
        <p:nvGrpSpPr>
          <p:cNvPr id="5" name="Group 32">
            <a:extLst>
              <a:ext uri="{FF2B5EF4-FFF2-40B4-BE49-F238E27FC236}">
                <a16:creationId xmlns:a16="http://schemas.microsoft.com/office/drawing/2014/main" id="{E5096118-B0A9-4E09-864A-AC661C203216}"/>
              </a:ext>
            </a:extLst>
          </p:cNvPr>
          <p:cNvGrpSpPr/>
          <p:nvPr/>
        </p:nvGrpSpPr>
        <p:grpSpPr>
          <a:xfrm>
            <a:off x="4496500" y="9150815"/>
            <a:ext cx="15390996" cy="288006"/>
            <a:chOff x="2292775" y="4770807"/>
            <a:chExt cx="7850923" cy="146912"/>
          </a:xfrm>
        </p:grpSpPr>
        <p:sp>
          <p:nvSpPr>
            <p:cNvPr id="6" name="Oval 33">
              <a:extLst>
                <a:ext uri="{FF2B5EF4-FFF2-40B4-BE49-F238E27FC236}">
                  <a16:creationId xmlns:a16="http://schemas.microsoft.com/office/drawing/2014/main" id="{0CF8DCB6-E071-4349-8FD8-5A0B4E05B739}"/>
                </a:ext>
              </a:extLst>
            </p:cNvPr>
            <p:cNvSpPr/>
            <p:nvPr/>
          </p:nvSpPr>
          <p:spPr bwMode="auto">
            <a:xfrm rot="16200000">
              <a:off x="2292775" y="4770807"/>
              <a:ext cx="146912" cy="146912"/>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89628" rIns="0" bIns="89628" numCol="1" rtlCol="0" anchor="ctr" anchorCtr="0" compatLnSpc="1">
              <a:prstTxWarp prst="textNoShape">
                <a:avLst/>
              </a:prstTxWarp>
            </a:bodyPr>
            <a:lstStyle/>
            <a:p>
              <a:pPr defTabSz="1791844" fontAlgn="base">
                <a:spcBef>
                  <a:spcPct val="0"/>
                </a:spcBef>
                <a:spcAft>
                  <a:spcPct val="0"/>
                </a:spcAft>
                <a:defRPr/>
              </a:pPr>
              <a:endParaRPr lang="en-US" sz="3842">
                <a:solidFill>
                  <a:schemeClr val="tx1"/>
                </a:solidFill>
                <a:latin typeface="Segoe UI Semilight"/>
              </a:endParaRPr>
            </a:p>
          </p:txBody>
        </p:sp>
        <p:sp>
          <p:nvSpPr>
            <p:cNvPr id="7" name="Oval 34">
              <a:extLst>
                <a:ext uri="{FF2B5EF4-FFF2-40B4-BE49-F238E27FC236}">
                  <a16:creationId xmlns:a16="http://schemas.microsoft.com/office/drawing/2014/main" id="{60AA5AA6-D1C1-4612-8BB6-BE4F8AB7B980}"/>
                </a:ext>
              </a:extLst>
            </p:cNvPr>
            <p:cNvSpPr/>
            <p:nvPr/>
          </p:nvSpPr>
          <p:spPr bwMode="auto">
            <a:xfrm rot="16200000">
              <a:off x="6144780" y="4770807"/>
              <a:ext cx="146912" cy="146912"/>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89628" rIns="0" bIns="89628" numCol="1" rtlCol="0" anchor="ctr" anchorCtr="0" compatLnSpc="1">
              <a:prstTxWarp prst="textNoShape">
                <a:avLst/>
              </a:prstTxWarp>
            </a:bodyPr>
            <a:lstStyle/>
            <a:p>
              <a:pPr defTabSz="1791844" fontAlgn="base">
                <a:spcBef>
                  <a:spcPct val="0"/>
                </a:spcBef>
                <a:spcAft>
                  <a:spcPct val="0"/>
                </a:spcAft>
                <a:defRPr/>
              </a:pPr>
              <a:endParaRPr lang="en-US" sz="3842">
                <a:solidFill>
                  <a:schemeClr val="tx1"/>
                </a:solidFill>
                <a:latin typeface="Segoe UI Semilight"/>
              </a:endParaRPr>
            </a:p>
          </p:txBody>
        </p:sp>
        <p:sp>
          <p:nvSpPr>
            <p:cNvPr id="8" name="Oval 35">
              <a:extLst>
                <a:ext uri="{FF2B5EF4-FFF2-40B4-BE49-F238E27FC236}">
                  <a16:creationId xmlns:a16="http://schemas.microsoft.com/office/drawing/2014/main" id="{0A2307B9-C50E-4DC3-867B-22C23C58172E}"/>
                </a:ext>
              </a:extLst>
            </p:cNvPr>
            <p:cNvSpPr/>
            <p:nvPr/>
          </p:nvSpPr>
          <p:spPr bwMode="auto">
            <a:xfrm rot="16200000">
              <a:off x="9996786" y="4770807"/>
              <a:ext cx="146912" cy="146912"/>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89628" rIns="0" bIns="89628" numCol="1" rtlCol="0" anchor="ctr" anchorCtr="0" compatLnSpc="1">
              <a:prstTxWarp prst="textNoShape">
                <a:avLst/>
              </a:prstTxWarp>
            </a:bodyPr>
            <a:lstStyle/>
            <a:p>
              <a:pPr defTabSz="1791844" fontAlgn="base">
                <a:spcBef>
                  <a:spcPct val="0"/>
                </a:spcBef>
                <a:spcAft>
                  <a:spcPct val="0"/>
                </a:spcAft>
                <a:defRPr/>
              </a:pPr>
              <a:endParaRPr lang="en-US" sz="3842">
                <a:solidFill>
                  <a:schemeClr val="tx1"/>
                </a:solidFill>
                <a:latin typeface="Segoe UI Semilight"/>
              </a:endParaRPr>
            </a:p>
          </p:txBody>
        </p:sp>
        <p:cxnSp>
          <p:nvCxnSpPr>
            <p:cNvPr id="9" name="Straight Connector 36">
              <a:extLst>
                <a:ext uri="{FF2B5EF4-FFF2-40B4-BE49-F238E27FC236}">
                  <a16:creationId xmlns:a16="http://schemas.microsoft.com/office/drawing/2014/main" id="{0E91467A-1086-490A-994D-09A9448A5FF0}"/>
                </a:ext>
              </a:extLst>
            </p:cNvPr>
            <p:cNvCxnSpPr>
              <a:cxnSpLocks/>
            </p:cNvCxnSpPr>
            <p:nvPr/>
          </p:nvCxnSpPr>
          <p:spPr>
            <a:xfrm>
              <a:off x="2607176" y="4844263"/>
              <a:ext cx="3370115" cy="0"/>
            </a:xfrm>
            <a:prstGeom prst="line">
              <a:avLst/>
            </a:prstGeom>
            <a:ln w="22225" cap="rnd">
              <a:solidFill>
                <a:schemeClr val="accent4"/>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37">
              <a:extLst>
                <a:ext uri="{FF2B5EF4-FFF2-40B4-BE49-F238E27FC236}">
                  <a16:creationId xmlns:a16="http://schemas.microsoft.com/office/drawing/2014/main" id="{C8F5A025-B278-4426-99FD-0979CB15FE80}"/>
                </a:ext>
              </a:extLst>
            </p:cNvPr>
            <p:cNvCxnSpPr>
              <a:cxnSpLocks/>
            </p:cNvCxnSpPr>
            <p:nvPr/>
          </p:nvCxnSpPr>
          <p:spPr>
            <a:xfrm>
              <a:off x="6459181" y="4844263"/>
              <a:ext cx="3370115" cy="0"/>
            </a:xfrm>
            <a:prstGeom prst="line">
              <a:avLst/>
            </a:prstGeom>
            <a:ln w="22225" cap="rnd">
              <a:solidFill>
                <a:schemeClr val="accent4"/>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1" name="Group 38">
            <a:extLst>
              <a:ext uri="{FF2B5EF4-FFF2-40B4-BE49-F238E27FC236}">
                <a16:creationId xmlns:a16="http://schemas.microsoft.com/office/drawing/2014/main" id="{9ADA8D5D-8BBE-4028-A84E-FADEA8B76809}"/>
              </a:ext>
            </a:extLst>
          </p:cNvPr>
          <p:cNvGrpSpPr/>
          <p:nvPr/>
        </p:nvGrpSpPr>
        <p:grpSpPr>
          <a:xfrm>
            <a:off x="1866147" y="9926466"/>
            <a:ext cx="21271266" cy="2887555"/>
            <a:chOff x="951037" y="5166468"/>
            <a:chExt cx="10850437" cy="1472938"/>
          </a:xfrm>
        </p:grpSpPr>
        <p:sp>
          <p:nvSpPr>
            <p:cNvPr id="12" name="TextBox 39">
              <a:extLst>
                <a:ext uri="{FF2B5EF4-FFF2-40B4-BE49-F238E27FC236}">
                  <a16:creationId xmlns:a16="http://schemas.microsoft.com/office/drawing/2014/main" id="{FD627F39-D896-4D3B-9A89-0C0719A8C0F3}"/>
                </a:ext>
              </a:extLst>
            </p:cNvPr>
            <p:cNvSpPr txBox="1"/>
            <p:nvPr/>
          </p:nvSpPr>
          <p:spPr>
            <a:xfrm>
              <a:off x="951037" y="5166472"/>
              <a:ext cx="2830388" cy="1315941"/>
            </a:xfrm>
            <a:prstGeom prst="rect">
              <a:avLst/>
            </a:prstGeom>
            <a:noFill/>
          </p:spPr>
          <p:txBody>
            <a:bodyPr wrap="square" lIns="286814" tIns="286814" rIns="286814" bIns="286814" rtlCol="0">
              <a:spAutoFit/>
            </a:bodyPr>
            <a:lstStyle/>
            <a:p>
              <a:pPr defTabSz="1828384">
                <a:spcAft>
                  <a:spcPts val="1176"/>
                </a:spcAft>
                <a:defRPr/>
              </a:pPr>
              <a:r>
                <a:rPr lang="en-US" altLang="zh-CN" sz="4000" dirty="0">
                  <a:solidFill>
                    <a:schemeClr val="tx1"/>
                  </a:solidFill>
                  <a:latin typeface="Segoe UI Semibold" panose="020B0702040204020203" pitchFamily="34" charset="0"/>
                  <a:cs typeface="Segoe UI Semibold" panose="020B0702040204020203" pitchFamily="34" charset="0"/>
                </a:rPr>
                <a:t>Portable</a:t>
              </a:r>
              <a:r>
                <a:rPr lang="en-US" sz="4000" dirty="0">
                  <a:solidFill>
                    <a:schemeClr val="tx1"/>
                  </a:solidFill>
                  <a:latin typeface="Segoe UI Semibold" panose="020B0702040204020203" pitchFamily="34" charset="0"/>
                  <a:cs typeface="Segoe UI Semibold" panose="020B0702040204020203" pitchFamily="34" charset="0"/>
                </a:rPr>
                <a:t> </a:t>
              </a:r>
            </a:p>
            <a:p>
              <a:pPr defTabSz="1828384">
                <a:spcAft>
                  <a:spcPts val="1176"/>
                </a:spcAft>
                <a:defRPr/>
              </a:pPr>
              <a:r>
                <a:rPr lang="zh-CN" altLang="en-US" sz="4000" dirty="0">
                  <a:solidFill>
                    <a:schemeClr val="tx1"/>
                  </a:solidFill>
                  <a:latin typeface="Microsoft YaHei Light" panose="020B0502040204020203" pitchFamily="34" charset="-122"/>
                  <a:ea typeface="Microsoft YaHei Light" panose="020B0502040204020203" pitchFamily="34" charset="-122"/>
                  <a:cs typeface="Segoe UI Semibold" panose="020B0702040204020203" pitchFamily="34" charset="0"/>
                </a:rPr>
                <a:t>公有云，私有云，混合云，甚至多云融合</a:t>
              </a:r>
              <a:endParaRPr lang="en-US" sz="4000" dirty="0">
                <a:solidFill>
                  <a:schemeClr val="tx1"/>
                </a:solidFill>
                <a:latin typeface="Microsoft YaHei Light" panose="020B0502040204020203" pitchFamily="34" charset="-122"/>
                <a:ea typeface="Microsoft YaHei Light" panose="020B0502040204020203" pitchFamily="34" charset="-122"/>
                <a:cs typeface="Segoe UI Semibold" panose="020B0702040204020203" pitchFamily="34" charset="0"/>
              </a:endParaRPr>
            </a:p>
          </p:txBody>
        </p:sp>
        <p:sp>
          <p:nvSpPr>
            <p:cNvPr id="13" name="TextBox 41">
              <a:extLst>
                <a:ext uri="{FF2B5EF4-FFF2-40B4-BE49-F238E27FC236}">
                  <a16:creationId xmlns:a16="http://schemas.microsoft.com/office/drawing/2014/main" id="{5BE22D3E-825F-4CA9-AF23-80BCB1A8FCD7}"/>
                </a:ext>
              </a:extLst>
            </p:cNvPr>
            <p:cNvSpPr txBox="1"/>
            <p:nvPr/>
          </p:nvSpPr>
          <p:spPr>
            <a:xfrm>
              <a:off x="8339006" y="5166468"/>
              <a:ext cx="3462468" cy="1472938"/>
            </a:xfrm>
            <a:prstGeom prst="rect">
              <a:avLst/>
            </a:prstGeom>
            <a:noFill/>
          </p:spPr>
          <p:txBody>
            <a:bodyPr wrap="square" lIns="286814" tIns="286814" rIns="286814" bIns="286814" rtlCol="0">
              <a:spAutoFit/>
            </a:bodyPr>
            <a:lstStyle/>
            <a:p>
              <a:pPr defTabSz="1828384">
                <a:spcAft>
                  <a:spcPts val="1176"/>
                </a:spcAft>
                <a:defRPr/>
              </a:pPr>
              <a:r>
                <a:rPr lang="en-US" sz="6000" dirty="0" err="1">
                  <a:solidFill>
                    <a:schemeClr val="tx1"/>
                  </a:solidFill>
                  <a:latin typeface="Segoe UI Semibold" panose="020B0702040204020203" pitchFamily="34" charset="0"/>
                  <a:cs typeface="Segoe UI Semibold" panose="020B0702040204020203" pitchFamily="34" charset="0"/>
                </a:rPr>
                <a:t>自愈</a:t>
              </a:r>
              <a:endParaRPr lang="en-US" sz="6000" dirty="0">
                <a:solidFill>
                  <a:schemeClr val="tx1"/>
                </a:solidFill>
                <a:latin typeface="Segoe UI Semibold" panose="020B0702040204020203" pitchFamily="34" charset="0"/>
                <a:cs typeface="Segoe UI Semibold" panose="020B0702040204020203" pitchFamily="34" charset="0"/>
              </a:endParaRPr>
            </a:p>
            <a:p>
              <a:pPr defTabSz="1828384">
                <a:spcAft>
                  <a:spcPts val="1176"/>
                </a:spcAft>
                <a:defRPr/>
              </a:pPr>
              <a:r>
                <a:rPr lang="zh-CN" altLang="en-US" sz="4000" dirty="0">
                  <a:solidFill>
                    <a:schemeClr val="tx1"/>
                  </a:solidFill>
                  <a:latin typeface="Segoe UI"/>
                  <a:cs typeface="Segoe UI Semibold" panose="020B0702040204020203" pitchFamily="34" charset="0"/>
                </a:rPr>
                <a:t>自动配置，自动重启，自动复制，自动缩放</a:t>
              </a:r>
              <a:endParaRPr lang="en-US" sz="4000" dirty="0">
                <a:solidFill>
                  <a:schemeClr val="tx1"/>
                </a:solidFill>
                <a:latin typeface="Segoe UI"/>
                <a:cs typeface="Segoe UI Semibold" panose="020B0702040204020203" pitchFamily="34" charset="0"/>
              </a:endParaRPr>
            </a:p>
          </p:txBody>
        </p:sp>
      </p:grpSp>
      <p:cxnSp>
        <p:nvCxnSpPr>
          <p:cNvPr id="14" name="Straight Connector 42">
            <a:extLst>
              <a:ext uri="{FF2B5EF4-FFF2-40B4-BE49-F238E27FC236}">
                <a16:creationId xmlns:a16="http://schemas.microsoft.com/office/drawing/2014/main" id="{36B8492D-DE1F-4422-99B9-621EA15A6F15}"/>
              </a:ext>
            </a:extLst>
          </p:cNvPr>
          <p:cNvCxnSpPr>
            <a:cxnSpLocks/>
          </p:cNvCxnSpPr>
          <p:nvPr/>
        </p:nvCxnSpPr>
        <p:spPr>
          <a:xfrm flipV="1">
            <a:off x="12191996" y="7848497"/>
            <a:ext cx="0" cy="1051746"/>
          </a:xfrm>
          <a:prstGeom prst="line">
            <a:avLst/>
          </a:prstGeom>
          <a:ln w="22225" cap="rnd">
            <a:solidFill>
              <a:schemeClr val="accent4"/>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5" name="TextBox 16">
            <a:extLst>
              <a:ext uri="{FF2B5EF4-FFF2-40B4-BE49-F238E27FC236}">
                <a16:creationId xmlns:a16="http://schemas.microsoft.com/office/drawing/2014/main" id="{AF2F68E3-D742-4F40-A0F2-FCDDF6C59754}"/>
              </a:ext>
            </a:extLst>
          </p:cNvPr>
          <p:cNvSpPr txBox="1"/>
          <p:nvPr/>
        </p:nvSpPr>
        <p:spPr>
          <a:xfrm>
            <a:off x="9417643" y="9926477"/>
            <a:ext cx="5548710" cy="2887554"/>
          </a:xfrm>
          <a:prstGeom prst="rect">
            <a:avLst/>
          </a:prstGeom>
          <a:noFill/>
        </p:spPr>
        <p:txBody>
          <a:bodyPr wrap="square" lIns="286814" tIns="286814" rIns="286814" bIns="286814" rtlCol="0">
            <a:spAutoFit/>
          </a:bodyPr>
          <a:lstStyle/>
          <a:p>
            <a:pPr defTabSz="1828384">
              <a:spcAft>
                <a:spcPts val="1176"/>
              </a:spcAft>
              <a:defRPr/>
            </a:pPr>
            <a:r>
              <a:rPr lang="en-US" sz="6000" dirty="0">
                <a:solidFill>
                  <a:schemeClr val="tx1"/>
                </a:solidFill>
                <a:latin typeface="Segoe UI Semibold" panose="020B0702040204020203" pitchFamily="34" charset="0"/>
                <a:cs typeface="Segoe UI Semibold" panose="020B0702040204020203" pitchFamily="34" charset="0"/>
              </a:rPr>
              <a:t>Extensible </a:t>
            </a:r>
          </a:p>
          <a:p>
            <a:pPr defTabSz="1828384">
              <a:spcAft>
                <a:spcPts val="1176"/>
              </a:spcAft>
              <a:defRPr/>
            </a:pPr>
            <a:r>
              <a:rPr lang="zh-CN" altLang="en-US" sz="4000" dirty="0">
                <a:solidFill>
                  <a:schemeClr val="tx1"/>
                </a:solidFill>
                <a:latin typeface="Microsoft YaHei Light" panose="020B0502040204020203" pitchFamily="34" charset="-122"/>
                <a:ea typeface="Microsoft YaHei Light" panose="020B0502040204020203" pitchFamily="34" charset="-122"/>
                <a:cs typeface="Segoe UI Semibold" panose="020B0702040204020203" pitchFamily="34" charset="0"/>
              </a:rPr>
              <a:t>模块化，可插拔，</a:t>
            </a:r>
            <a:r>
              <a:rPr lang="en-US" altLang="zh-CN" sz="4000" dirty="0" err="1">
                <a:solidFill>
                  <a:schemeClr val="tx1"/>
                </a:solidFill>
                <a:latin typeface="Microsoft YaHei Light" panose="020B0502040204020203" pitchFamily="34" charset="-122"/>
                <a:ea typeface="Microsoft YaHei Light" panose="020B0502040204020203" pitchFamily="34" charset="-122"/>
                <a:cs typeface="Segoe UI Semibold" panose="020B0702040204020203" pitchFamily="34" charset="0"/>
              </a:rPr>
              <a:t>Hookable</a:t>
            </a:r>
            <a:r>
              <a:rPr lang="zh-CN" altLang="en-US" sz="4000" dirty="0">
                <a:solidFill>
                  <a:schemeClr val="tx1"/>
                </a:solidFill>
                <a:latin typeface="Microsoft YaHei Light" panose="020B0502040204020203" pitchFamily="34" charset="-122"/>
                <a:ea typeface="Microsoft YaHei Light" panose="020B0502040204020203" pitchFamily="34" charset="-122"/>
                <a:cs typeface="Segoe UI Semibold" panose="020B0702040204020203" pitchFamily="34" charset="0"/>
              </a:rPr>
              <a:t>，易组合</a:t>
            </a:r>
            <a:endParaRPr lang="en-US" sz="4000" dirty="0">
              <a:solidFill>
                <a:schemeClr val="tx1"/>
              </a:solidFill>
              <a:latin typeface="Microsoft YaHei Light" panose="020B0502040204020203" pitchFamily="34" charset="-122"/>
              <a:ea typeface="Microsoft YaHei Light" panose="020B0502040204020203" pitchFamily="34" charset="-122"/>
              <a:cs typeface="Segoe UI Semibold" panose="020B0702040204020203" pitchFamily="34" charset="0"/>
            </a:endParaRPr>
          </a:p>
        </p:txBody>
      </p:sp>
      <p:sp>
        <p:nvSpPr>
          <p:cNvPr id="16" name="Title 2">
            <a:extLst>
              <a:ext uri="{FF2B5EF4-FFF2-40B4-BE49-F238E27FC236}">
                <a16:creationId xmlns:a16="http://schemas.microsoft.com/office/drawing/2014/main" id="{A38B9AD0-BC28-446E-9057-32C507A889B7}"/>
              </a:ext>
            </a:extLst>
          </p:cNvPr>
          <p:cNvSpPr txBox="1">
            <a:spLocks/>
          </p:cNvSpPr>
          <p:nvPr/>
        </p:nvSpPr>
        <p:spPr>
          <a:xfrm>
            <a:off x="3587262" y="2834762"/>
            <a:ext cx="17092246" cy="954763"/>
          </a:xfrm>
          <a:prstGeom prst="rect">
            <a:avLst/>
          </a:prstGeom>
        </p:spPr>
        <p:txBody>
          <a:bodyPr/>
          <a:lstStyle>
            <a:lvl1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Helvetica Light"/>
                <a:ea typeface="Helvetica Light"/>
                <a:cs typeface="Helvetica Light"/>
                <a:sym typeface="Helvetica Light"/>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Helvetica Light"/>
                <a:ea typeface="Helvetica Light"/>
                <a:cs typeface="Helvetica Light"/>
                <a:sym typeface="Helvetica Light"/>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Helvetica Light"/>
                <a:ea typeface="Helvetica Light"/>
                <a:cs typeface="Helvetica Light"/>
                <a:sym typeface="Helvetica Light"/>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Helvetica Light"/>
                <a:ea typeface="Helvetica Light"/>
                <a:cs typeface="Helvetica Light"/>
                <a:sym typeface="Helvetica Light"/>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Helvetica Light"/>
                <a:ea typeface="Helvetica Light"/>
                <a:cs typeface="Helvetica Light"/>
                <a:sym typeface="Helvetica Light"/>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Helvetica Light"/>
                <a:ea typeface="Helvetica Light"/>
                <a:cs typeface="Helvetica Light"/>
                <a:sym typeface="Helvetica Light"/>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Helvetica Light"/>
                <a:ea typeface="Helvetica Light"/>
                <a:cs typeface="Helvetica Light"/>
                <a:sym typeface="Helvetica Light"/>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Helvetica Light"/>
                <a:ea typeface="Helvetica Light"/>
                <a:cs typeface="Helvetica Light"/>
                <a:sym typeface="Helvetica Light"/>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Helvetica Light"/>
                <a:ea typeface="Helvetica Light"/>
                <a:cs typeface="Helvetica Light"/>
                <a:sym typeface="Helvetica Light"/>
              </a:defRPr>
            </a:lvl9pPr>
          </a:lstStyle>
          <a:p>
            <a:pPr hangingPunct="1"/>
            <a:r>
              <a:rPr lang="en-US" sz="4800" dirty="0">
                <a:solidFill>
                  <a:schemeClr val="tx1"/>
                </a:solidFill>
              </a:rPr>
              <a:t>Kubernetes: </a:t>
            </a:r>
            <a:r>
              <a:rPr lang="zh-CN" altLang="en-US" sz="4800" dirty="0">
                <a:solidFill>
                  <a:schemeClr val="tx1"/>
                </a:solidFill>
              </a:rPr>
              <a:t>编排引擎界的标准</a:t>
            </a:r>
            <a:endParaRPr lang="en-US" sz="4800" dirty="0">
              <a:solidFill>
                <a:schemeClr val="tx1"/>
              </a:solidFill>
            </a:endParaRPr>
          </a:p>
        </p:txBody>
      </p:sp>
      <p:sp>
        <p:nvSpPr>
          <p:cNvPr id="17" name="Shape 52">
            <a:extLst>
              <a:ext uri="{FF2B5EF4-FFF2-40B4-BE49-F238E27FC236}">
                <a16:creationId xmlns:a16="http://schemas.microsoft.com/office/drawing/2014/main" id="{8148A775-B3F0-429C-90C1-6C73CE1FF1D7}"/>
              </a:ext>
            </a:extLst>
          </p:cNvPr>
          <p:cNvSpPr/>
          <p:nvPr/>
        </p:nvSpPr>
        <p:spPr>
          <a:xfrm>
            <a:off x="1403328" y="718275"/>
            <a:ext cx="12073082" cy="759822"/>
          </a:xfrm>
          <a:prstGeom prst="rect">
            <a:avLst/>
          </a:prstGeom>
          <a:ln w="12700">
            <a:miter lim="400000"/>
          </a:ln>
        </p:spPr>
        <p:txBody>
          <a:bodyPr wrap="square" lIns="71437" tIns="71437" rIns="71437" bIns="71437" anchor="ctr">
            <a:spAutoFit/>
          </a:bodyPr>
          <a:lstStyle>
            <a:lvl1pPr defTabSz="584200">
              <a:defRPr sz="56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pPr lvl="0" algn="l">
              <a:defRPr sz="1800">
                <a:solidFill>
                  <a:srgbClr val="000000"/>
                </a:solidFill>
              </a:defRPr>
            </a:pPr>
            <a:r>
              <a:rPr lang="zh-CN" altLang="en-US" sz="4000" dirty="0">
                <a:solidFill>
                  <a:schemeClr val="tx1"/>
                </a:solidFill>
              </a:rPr>
              <a:t>基于</a:t>
            </a:r>
            <a:r>
              <a:rPr lang="en-US" altLang="zh-CN" sz="4000" dirty="0">
                <a:solidFill>
                  <a:schemeClr val="tx1"/>
                </a:solidFill>
              </a:rPr>
              <a:t>K8s</a:t>
            </a:r>
            <a:r>
              <a:rPr lang="zh-CN" altLang="en-US" sz="4000" dirty="0">
                <a:solidFill>
                  <a:schemeClr val="tx1"/>
                </a:solidFill>
              </a:rPr>
              <a:t>搭建技术中台</a:t>
            </a:r>
          </a:p>
        </p:txBody>
      </p:sp>
    </p:spTree>
    <p:extLst>
      <p:ext uri="{BB962C8B-B14F-4D97-AF65-F5344CB8AC3E}">
        <p14:creationId xmlns:p14="http://schemas.microsoft.com/office/powerpoint/2010/main" val="71780999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50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1000"/>
                            </p:stCondLst>
                            <p:childTnLst>
                              <p:par>
                                <p:cTn id="11" presetID="22" presetClass="entr" presetSubtype="1" fill="hold" nodeType="after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wipe(up)">
                                      <p:cBhvr>
                                        <p:cTn id="13" dur="500"/>
                                        <p:tgtEl>
                                          <p:spTgt spid="14"/>
                                        </p:tgtEl>
                                      </p:cBhvr>
                                    </p:animEffect>
                                  </p:childTnLst>
                                </p:cTn>
                              </p:par>
                            </p:childTnLst>
                          </p:cTn>
                        </p:par>
                        <p:par>
                          <p:cTn id="14" fill="hold">
                            <p:stCondLst>
                              <p:cond delay="1500"/>
                            </p:stCondLst>
                            <p:childTnLst>
                              <p:par>
                                <p:cTn id="15" presetID="16" presetClass="entr" presetSubtype="37" fill="hold" nodeType="after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arn(outVertical)">
                                      <p:cBhvr>
                                        <p:cTn id="17" dur="1000"/>
                                        <p:tgtEl>
                                          <p:spTgt spid="5"/>
                                        </p:tgtEl>
                                      </p:cBhvr>
                                    </p:animEffect>
                                  </p:childTnLst>
                                </p:cTn>
                              </p:par>
                            </p:childTnLst>
                          </p:cTn>
                        </p:par>
                        <p:par>
                          <p:cTn id="18" fill="hold">
                            <p:stCondLst>
                              <p:cond delay="2500"/>
                            </p:stCondLst>
                            <p:childTnLst>
                              <p:par>
                                <p:cTn id="19" presetID="22" presetClass="entr" presetSubtype="1" fill="hold" nodeType="after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wipe(up)">
                                      <p:cBhvr>
                                        <p:cTn id="2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3BED4665-ECB6-4F4D-ACEB-F969ACEEDE77}"/>
              </a:ext>
            </a:extLst>
          </p:cNvPr>
          <p:cNvGrpSpPr/>
          <p:nvPr/>
        </p:nvGrpSpPr>
        <p:grpSpPr>
          <a:xfrm>
            <a:off x="4038304" y="9917728"/>
            <a:ext cx="16307392" cy="288048"/>
            <a:chOff x="2059640" y="4770807"/>
            <a:chExt cx="8317195" cy="146912"/>
          </a:xfrm>
          <a:solidFill>
            <a:srgbClr val="326DE6"/>
          </a:solidFill>
        </p:grpSpPr>
        <p:cxnSp>
          <p:nvCxnSpPr>
            <p:cNvPr id="3" name="Straight Connector 81">
              <a:extLst>
                <a:ext uri="{FF2B5EF4-FFF2-40B4-BE49-F238E27FC236}">
                  <a16:creationId xmlns:a16="http://schemas.microsoft.com/office/drawing/2014/main" id="{CDD4B5D1-A5EF-4436-A159-434A7F8D827D}"/>
                </a:ext>
              </a:extLst>
            </p:cNvPr>
            <p:cNvCxnSpPr>
              <a:cxnSpLocks/>
            </p:cNvCxnSpPr>
            <p:nvPr/>
          </p:nvCxnSpPr>
          <p:spPr>
            <a:xfrm>
              <a:off x="2294683" y="4844263"/>
              <a:ext cx="2400253" cy="0"/>
            </a:xfrm>
            <a:prstGeom prst="line">
              <a:avLst/>
            </a:prstGeom>
            <a:grpFill/>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4" name="Oval 78">
              <a:extLst>
                <a:ext uri="{FF2B5EF4-FFF2-40B4-BE49-F238E27FC236}">
                  <a16:creationId xmlns:a16="http://schemas.microsoft.com/office/drawing/2014/main" id="{7D33EB61-353A-4D5B-931B-C5449526D801}"/>
                </a:ext>
              </a:extLst>
            </p:cNvPr>
            <p:cNvSpPr/>
            <p:nvPr/>
          </p:nvSpPr>
          <p:spPr bwMode="auto">
            <a:xfrm rot="16200000">
              <a:off x="2059640" y="4770807"/>
              <a:ext cx="146912" cy="146912"/>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89642" rIns="0" bIns="89642" numCol="1" rtlCol="0" anchor="ctr" anchorCtr="0" compatLnSpc="1">
              <a:prstTxWarp prst="textNoShape">
                <a:avLst/>
              </a:prstTxWarp>
            </a:bodyPr>
            <a:lstStyle/>
            <a:p>
              <a:pPr defTabSz="1792188" fontAlgn="base">
                <a:spcBef>
                  <a:spcPct val="0"/>
                </a:spcBef>
                <a:spcAft>
                  <a:spcPct val="0"/>
                </a:spcAft>
                <a:defRPr/>
              </a:pPr>
              <a:endParaRPr lang="en-US" sz="3844">
                <a:gradFill>
                  <a:gsLst>
                    <a:gs pos="0">
                      <a:srgbClr val="FFFFFF"/>
                    </a:gs>
                    <a:gs pos="100000">
                      <a:srgbClr val="FFFFFF"/>
                    </a:gs>
                  </a:gsLst>
                  <a:lin ang="5400000" scaled="0"/>
                </a:gradFill>
                <a:latin typeface="Segoe UI Semilight"/>
              </a:endParaRPr>
            </a:p>
          </p:txBody>
        </p:sp>
        <p:sp>
          <p:nvSpPr>
            <p:cNvPr id="5" name="Oval 79">
              <a:extLst>
                <a:ext uri="{FF2B5EF4-FFF2-40B4-BE49-F238E27FC236}">
                  <a16:creationId xmlns:a16="http://schemas.microsoft.com/office/drawing/2014/main" id="{194A02F3-EBB3-40ED-85B9-2B2E9A7C6D47}"/>
                </a:ext>
              </a:extLst>
            </p:cNvPr>
            <p:cNvSpPr/>
            <p:nvPr/>
          </p:nvSpPr>
          <p:spPr bwMode="auto">
            <a:xfrm rot="16200000">
              <a:off x="4783067" y="4770807"/>
              <a:ext cx="146912" cy="146912"/>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89642" rIns="0" bIns="89642" numCol="1" rtlCol="0" anchor="ctr" anchorCtr="0" compatLnSpc="1">
              <a:prstTxWarp prst="textNoShape">
                <a:avLst/>
              </a:prstTxWarp>
            </a:bodyPr>
            <a:lstStyle/>
            <a:p>
              <a:pPr defTabSz="1792188" fontAlgn="base">
                <a:spcBef>
                  <a:spcPct val="0"/>
                </a:spcBef>
                <a:spcAft>
                  <a:spcPct val="0"/>
                </a:spcAft>
                <a:defRPr/>
              </a:pPr>
              <a:endParaRPr lang="en-US" sz="3844">
                <a:gradFill>
                  <a:gsLst>
                    <a:gs pos="0">
                      <a:srgbClr val="FFFFFF"/>
                    </a:gs>
                    <a:gs pos="100000">
                      <a:srgbClr val="FFFFFF"/>
                    </a:gs>
                  </a:gsLst>
                  <a:lin ang="5400000" scaled="0"/>
                </a:gradFill>
                <a:latin typeface="Segoe UI Semilight"/>
              </a:endParaRPr>
            </a:p>
          </p:txBody>
        </p:sp>
        <p:sp>
          <p:nvSpPr>
            <p:cNvPr id="6" name="Oval 80">
              <a:extLst>
                <a:ext uri="{FF2B5EF4-FFF2-40B4-BE49-F238E27FC236}">
                  <a16:creationId xmlns:a16="http://schemas.microsoft.com/office/drawing/2014/main" id="{5A71C653-35F8-4E8A-A924-DBC2FC61DB2C}"/>
                </a:ext>
              </a:extLst>
            </p:cNvPr>
            <p:cNvSpPr/>
            <p:nvPr/>
          </p:nvSpPr>
          <p:spPr bwMode="auto">
            <a:xfrm rot="16200000">
              <a:off x="10229923" y="4770807"/>
              <a:ext cx="146912" cy="146912"/>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89642" rIns="0" bIns="89642" numCol="1" rtlCol="0" anchor="ctr" anchorCtr="0" compatLnSpc="1">
              <a:prstTxWarp prst="textNoShape">
                <a:avLst/>
              </a:prstTxWarp>
            </a:bodyPr>
            <a:lstStyle/>
            <a:p>
              <a:pPr defTabSz="1792188" fontAlgn="base">
                <a:spcBef>
                  <a:spcPct val="0"/>
                </a:spcBef>
                <a:spcAft>
                  <a:spcPct val="0"/>
                </a:spcAft>
                <a:defRPr/>
              </a:pPr>
              <a:endParaRPr lang="en-US" sz="3844">
                <a:gradFill>
                  <a:gsLst>
                    <a:gs pos="0">
                      <a:srgbClr val="FFFFFF"/>
                    </a:gs>
                    <a:gs pos="100000">
                      <a:srgbClr val="FFFFFF"/>
                    </a:gs>
                  </a:gsLst>
                  <a:lin ang="5400000" scaled="0"/>
                </a:gradFill>
                <a:latin typeface="Segoe UI Semilight"/>
              </a:endParaRPr>
            </a:p>
          </p:txBody>
        </p:sp>
        <p:sp>
          <p:nvSpPr>
            <p:cNvPr id="7" name="Oval 13">
              <a:extLst>
                <a:ext uri="{FF2B5EF4-FFF2-40B4-BE49-F238E27FC236}">
                  <a16:creationId xmlns:a16="http://schemas.microsoft.com/office/drawing/2014/main" id="{002C8E29-3E65-482C-9A34-4D9D7392703D}"/>
                </a:ext>
              </a:extLst>
            </p:cNvPr>
            <p:cNvSpPr/>
            <p:nvPr/>
          </p:nvSpPr>
          <p:spPr bwMode="auto">
            <a:xfrm rot="16200000">
              <a:off x="7506494" y="4770807"/>
              <a:ext cx="146912" cy="146912"/>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89642" rIns="0" bIns="89642" numCol="1" rtlCol="0" anchor="ctr" anchorCtr="0" compatLnSpc="1">
              <a:prstTxWarp prst="textNoShape">
                <a:avLst/>
              </a:prstTxWarp>
            </a:bodyPr>
            <a:lstStyle/>
            <a:p>
              <a:pPr defTabSz="1792188" fontAlgn="base">
                <a:spcBef>
                  <a:spcPct val="0"/>
                </a:spcBef>
                <a:spcAft>
                  <a:spcPct val="0"/>
                </a:spcAft>
                <a:defRPr/>
              </a:pPr>
              <a:endParaRPr lang="en-US" sz="3844">
                <a:gradFill>
                  <a:gsLst>
                    <a:gs pos="0">
                      <a:srgbClr val="FFFFFF"/>
                    </a:gs>
                    <a:gs pos="100000">
                      <a:srgbClr val="FFFFFF"/>
                    </a:gs>
                  </a:gsLst>
                  <a:lin ang="5400000" scaled="0"/>
                </a:gradFill>
                <a:latin typeface="Segoe UI Semilight"/>
              </a:endParaRPr>
            </a:p>
          </p:txBody>
        </p:sp>
        <p:cxnSp>
          <p:nvCxnSpPr>
            <p:cNvPr id="8" name="Straight Connector 16">
              <a:extLst>
                <a:ext uri="{FF2B5EF4-FFF2-40B4-BE49-F238E27FC236}">
                  <a16:creationId xmlns:a16="http://schemas.microsoft.com/office/drawing/2014/main" id="{8173BBFA-3AE6-4EF5-99EB-A583F6A7F5C0}"/>
                </a:ext>
              </a:extLst>
            </p:cNvPr>
            <p:cNvCxnSpPr>
              <a:cxnSpLocks/>
            </p:cNvCxnSpPr>
            <p:nvPr/>
          </p:nvCxnSpPr>
          <p:spPr>
            <a:xfrm>
              <a:off x="5018110" y="4844263"/>
              <a:ext cx="2400253" cy="0"/>
            </a:xfrm>
            <a:prstGeom prst="line">
              <a:avLst/>
            </a:prstGeom>
            <a:grpFill/>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17">
              <a:extLst>
                <a:ext uri="{FF2B5EF4-FFF2-40B4-BE49-F238E27FC236}">
                  <a16:creationId xmlns:a16="http://schemas.microsoft.com/office/drawing/2014/main" id="{2EA1815F-CBB3-4788-AFED-AAD8728823ED}"/>
                </a:ext>
              </a:extLst>
            </p:cNvPr>
            <p:cNvCxnSpPr>
              <a:cxnSpLocks/>
            </p:cNvCxnSpPr>
            <p:nvPr/>
          </p:nvCxnSpPr>
          <p:spPr>
            <a:xfrm>
              <a:off x="7741537" y="4844263"/>
              <a:ext cx="2400253" cy="0"/>
            </a:xfrm>
            <a:prstGeom prst="line">
              <a:avLst/>
            </a:prstGeom>
            <a:grpFill/>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0" name="Group 2">
            <a:extLst>
              <a:ext uri="{FF2B5EF4-FFF2-40B4-BE49-F238E27FC236}">
                <a16:creationId xmlns:a16="http://schemas.microsoft.com/office/drawing/2014/main" id="{9B55065C-C4B8-4FD8-A693-0E029B7C5090}"/>
              </a:ext>
            </a:extLst>
          </p:cNvPr>
          <p:cNvGrpSpPr/>
          <p:nvPr/>
        </p:nvGrpSpPr>
        <p:grpSpPr>
          <a:xfrm>
            <a:off x="1749962" y="10997696"/>
            <a:ext cx="20567280" cy="1810424"/>
            <a:chOff x="892527" y="5321620"/>
            <a:chExt cx="10489848" cy="923364"/>
          </a:xfrm>
        </p:grpSpPr>
        <p:sp>
          <p:nvSpPr>
            <p:cNvPr id="11" name="TextBox 83">
              <a:extLst>
                <a:ext uri="{FF2B5EF4-FFF2-40B4-BE49-F238E27FC236}">
                  <a16:creationId xmlns:a16="http://schemas.microsoft.com/office/drawing/2014/main" id="{8720AC9F-52AB-4E93-B7B9-6E17E364EF3D}"/>
                </a:ext>
              </a:extLst>
            </p:cNvPr>
            <p:cNvSpPr txBox="1"/>
            <p:nvPr/>
          </p:nvSpPr>
          <p:spPr>
            <a:xfrm>
              <a:off x="892527" y="5321621"/>
              <a:ext cx="2481138" cy="923362"/>
            </a:xfrm>
            <a:prstGeom prst="rect">
              <a:avLst/>
            </a:prstGeom>
            <a:noFill/>
          </p:spPr>
          <p:txBody>
            <a:bodyPr wrap="square" lIns="286856" tIns="286856" rIns="286856" bIns="286856" rtlCol="0" anchor="ctr">
              <a:spAutoFit/>
            </a:bodyPr>
            <a:lstStyle/>
            <a:p>
              <a:pPr>
                <a:spcAft>
                  <a:spcPts val="1176"/>
                </a:spcAft>
                <a:defRPr/>
              </a:pPr>
              <a:r>
                <a:rPr lang="zh-CN" altLang="en-US" sz="4000" dirty="0">
                  <a:solidFill>
                    <a:schemeClr val="tx1"/>
                  </a:solidFill>
                  <a:latin typeface="Segoe UI"/>
                  <a:cs typeface="Segoe UI Semibold" panose="020B0702040204020203" pitchFamily="34" charset="0"/>
                </a:rPr>
                <a:t>快速、可预测的部署您的应用</a:t>
              </a:r>
              <a:endParaRPr lang="en-US" sz="4000" dirty="0">
                <a:solidFill>
                  <a:schemeClr val="tx1"/>
                </a:solidFill>
                <a:latin typeface="Segoe UI"/>
                <a:cs typeface="Segoe UI Semibold" panose="020B0702040204020203" pitchFamily="34" charset="0"/>
              </a:endParaRPr>
            </a:p>
          </p:txBody>
        </p:sp>
        <p:sp>
          <p:nvSpPr>
            <p:cNvPr id="12" name="TextBox 18">
              <a:extLst>
                <a:ext uri="{FF2B5EF4-FFF2-40B4-BE49-F238E27FC236}">
                  <a16:creationId xmlns:a16="http://schemas.microsoft.com/office/drawing/2014/main" id="{CABE1450-846E-4DFC-AC3B-131171A1E7D3}"/>
                </a:ext>
              </a:extLst>
            </p:cNvPr>
            <p:cNvSpPr txBox="1"/>
            <p:nvPr/>
          </p:nvSpPr>
          <p:spPr>
            <a:xfrm>
              <a:off x="3878114" y="5321622"/>
              <a:ext cx="1956818" cy="923362"/>
            </a:xfrm>
            <a:prstGeom prst="rect">
              <a:avLst/>
            </a:prstGeom>
            <a:noFill/>
          </p:spPr>
          <p:txBody>
            <a:bodyPr wrap="square" lIns="286856" tIns="286856" rIns="286856" bIns="286856" rtlCol="0" anchor="ctr">
              <a:spAutoFit/>
            </a:bodyPr>
            <a:lstStyle/>
            <a:p>
              <a:pPr>
                <a:spcAft>
                  <a:spcPts val="1176"/>
                </a:spcAft>
                <a:defRPr/>
              </a:pPr>
              <a:r>
                <a:rPr lang="zh-CN" altLang="en-US" sz="4000" dirty="0">
                  <a:solidFill>
                    <a:schemeClr val="tx1"/>
                  </a:solidFill>
                  <a:latin typeface="Segoe UI"/>
                  <a:cs typeface="Segoe UI Semibold" panose="020B0702040204020203" pitchFamily="34" charset="0"/>
                </a:rPr>
                <a:t>快速扩展您的应用</a:t>
              </a:r>
              <a:endParaRPr lang="en-US" sz="4000" dirty="0">
                <a:solidFill>
                  <a:schemeClr val="tx1"/>
                </a:solidFill>
                <a:latin typeface="Segoe UI"/>
                <a:cs typeface="Segoe UI Semibold" panose="020B0702040204020203" pitchFamily="34" charset="0"/>
              </a:endParaRPr>
            </a:p>
          </p:txBody>
        </p:sp>
        <p:sp>
          <p:nvSpPr>
            <p:cNvPr id="13" name="TextBox 19">
              <a:extLst>
                <a:ext uri="{FF2B5EF4-FFF2-40B4-BE49-F238E27FC236}">
                  <a16:creationId xmlns:a16="http://schemas.microsoft.com/office/drawing/2014/main" id="{90AF8804-391C-4C34-8C6B-161BBB57A9F4}"/>
                </a:ext>
              </a:extLst>
            </p:cNvPr>
            <p:cNvSpPr txBox="1"/>
            <p:nvPr/>
          </p:nvSpPr>
          <p:spPr>
            <a:xfrm>
              <a:off x="6434998" y="5321621"/>
              <a:ext cx="2289902" cy="923362"/>
            </a:xfrm>
            <a:prstGeom prst="rect">
              <a:avLst/>
            </a:prstGeom>
            <a:noFill/>
          </p:spPr>
          <p:txBody>
            <a:bodyPr wrap="square" lIns="286856" tIns="286856" rIns="286856" bIns="286856" rtlCol="0" anchor="ctr">
              <a:spAutoFit/>
            </a:bodyPr>
            <a:lstStyle/>
            <a:p>
              <a:pPr>
                <a:spcAft>
                  <a:spcPts val="1176"/>
                </a:spcAft>
                <a:defRPr/>
              </a:pPr>
              <a:r>
                <a:rPr lang="zh-CN" altLang="en-US" sz="4000" dirty="0">
                  <a:solidFill>
                    <a:schemeClr val="tx1"/>
                  </a:solidFill>
                  <a:latin typeface="Segoe UI"/>
                  <a:cs typeface="Segoe UI Semibold" panose="020B0702040204020203" pitchFamily="34" charset="0"/>
                </a:rPr>
                <a:t>无感知的更新服务</a:t>
              </a:r>
              <a:endParaRPr lang="en-US" sz="4000" dirty="0">
                <a:solidFill>
                  <a:schemeClr val="tx1"/>
                </a:solidFill>
                <a:latin typeface="Segoe UI"/>
                <a:cs typeface="Segoe UI Semibold" panose="020B0702040204020203" pitchFamily="34" charset="0"/>
              </a:endParaRPr>
            </a:p>
          </p:txBody>
        </p:sp>
        <p:sp>
          <p:nvSpPr>
            <p:cNvPr id="14" name="TextBox 20">
              <a:extLst>
                <a:ext uri="{FF2B5EF4-FFF2-40B4-BE49-F238E27FC236}">
                  <a16:creationId xmlns:a16="http://schemas.microsoft.com/office/drawing/2014/main" id="{4A5D0761-93A4-444B-844F-204B42A8B744}"/>
                </a:ext>
              </a:extLst>
            </p:cNvPr>
            <p:cNvSpPr txBox="1"/>
            <p:nvPr/>
          </p:nvSpPr>
          <p:spPr>
            <a:xfrm>
              <a:off x="9224383" y="5321620"/>
              <a:ext cx="2157992" cy="923362"/>
            </a:xfrm>
            <a:prstGeom prst="rect">
              <a:avLst/>
            </a:prstGeom>
            <a:noFill/>
          </p:spPr>
          <p:txBody>
            <a:bodyPr wrap="square" lIns="286856" tIns="286856" rIns="286856" bIns="286856" rtlCol="0" anchor="ctr">
              <a:spAutoFit/>
            </a:bodyPr>
            <a:lstStyle/>
            <a:p>
              <a:pPr>
                <a:spcAft>
                  <a:spcPts val="1176"/>
                </a:spcAft>
                <a:defRPr/>
              </a:pPr>
              <a:r>
                <a:rPr lang="zh-CN" altLang="en-US" sz="4000" dirty="0">
                  <a:solidFill>
                    <a:schemeClr val="tx1"/>
                  </a:solidFill>
                  <a:latin typeface="Segoe UI"/>
                  <a:cs typeface="Segoe UI Semibold" panose="020B0702040204020203" pitchFamily="34" charset="0"/>
                </a:rPr>
                <a:t>仅使用分配的资源</a:t>
              </a:r>
              <a:endParaRPr lang="en-US" sz="4000" dirty="0">
                <a:solidFill>
                  <a:schemeClr val="tx1"/>
                </a:solidFill>
                <a:latin typeface="Segoe UI"/>
                <a:cs typeface="Segoe UI Semibold" panose="020B0702040204020203" pitchFamily="34" charset="0"/>
              </a:endParaRPr>
            </a:p>
          </p:txBody>
        </p:sp>
      </p:grpSp>
      <p:grpSp>
        <p:nvGrpSpPr>
          <p:cNvPr id="15" name="Group 21">
            <a:extLst>
              <a:ext uri="{FF2B5EF4-FFF2-40B4-BE49-F238E27FC236}">
                <a16:creationId xmlns:a16="http://schemas.microsoft.com/office/drawing/2014/main" id="{383ACE4B-DAB1-47CD-95C1-B5A01BBAEDB7}"/>
              </a:ext>
            </a:extLst>
          </p:cNvPr>
          <p:cNvGrpSpPr/>
          <p:nvPr/>
        </p:nvGrpSpPr>
        <p:grpSpPr>
          <a:xfrm>
            <a:off x="10175043" y="4330705"/>
            <a:ext cx="4033914" cy="4033914"/>
            <a:chOff x="5189537" y="1921279"/>
            <a:chExt cx="2057401" cy="2057401"/>
          </a:xfrm>
        </p:grpSpPr>
        <p:sp>
          <p:nvSpPr>
            <p:cNvPr id="16" name="Oval 22">
              <a:extLst>
                <a:ext uri="{FF2B5EF4-FFF2-40B4-BE49-F238E27FC236}">
                  <a16:creationId xmlns:a16="http://schemas.microsoft.com/office/drawing/2014/main" id="{DA3E2821-8556-4642-AA09-7B331ADCEF69}"/>
                </a:ext>
              </a:extLst>
            </p:cNvPr>
            <p:cNvSpPr/>
            <p:nvPr/>
          </p:nvSpPr>
          <p:spPr bwMode="auto">
            <a:xfrm>
              <a:off x="5189537" y="1921279"/>
              <a:ext cx="2057401" cy="2057401"/>
            </a:xfrm>
            <a:prstGeom prst="ellipse">
              <a:avLst/>
            </a:prstGeom>
            <a:solidFill>
              <a:schemeClr val="bg1"/>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58570" tIns="286856" rIns="358570" bIns="286856" numCol="1" spcCol="0" rtlCol="0" fromWordArt="0" anchor="t" anchorCtr="0" forceAA="0" compatLnSpc="1">
              <a:prstTxWarp prst="textNoShape">
                <a:avLst/>
              </a:prstTxWarp>
              <a:noAutofit/>
            </a:bodyPr>
            <a:lstStyle/>
            <a:p>
              <a:pPr defTabSz="1828204" fontAlgn="base">
                <a:lnSpc>
                  <a:spcPct val="90000"/>
                </a:lnSpc>
                <a:spcBef>
                  <a:spcPct val="0"/>
                </a:spcBef>
                <a:spcAft>
                  <a:spcPct val="0"/>
                </a:spcAft>
                <a:defRPr/>
              </a:pPr>
              <a:endParaRPr lang="en-US" sz="4706"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7" name="Picture 25">
              <a:extLst>
                <a:ext uri="{FF2B5EF4-FFF2-40B4-BE49-F238E27FC236}">
                  <a16:creationId xmlns:a16="http://schemas.microsoft.com/office/drawing/2014/main" id="{45BC2CAC-9457-4468-88AD-D25C54478C0F}"/>
                </a:ext>
              </a:extLst>
            </p:cNvPr>
            <p:cNvPicPr>
              <a:picLocks noChangeAspect="1"/>
            </p:cNvPicPr>
            <p:nvPr/>
          </p:nvPicPr>
          <p:blipFill>
            <a:blip r:embed="rId3"/>
            <a:stretch>
              <a:fillRect/>
            </a:stretch>
          </p:blipFill>
          <p:spPr>
            <a:xfrm>
              <a:off x="5563059" y="2294801"/>
              <a:ext cx="1310356" cy="1310356"/>
            </a:xfrm>
            <a:prstGeom prst="rect">
              <a:avLst/>
            </a:prstGeom>
          </p:spPr>
        </p:pic>
      </p:grpSp>
      <p:cxnSp>
        <p:nvCxnSpPr>
          <p:cNvPr id="18" name="Straight Connector 26">
            <a:extLst>
              <a:ext uri="{FF2B5EF4-FFF2-40B4-BE49-F238E27FC236}">
                <a16:creationId xmlns:a16="http://schemas.microsoft.com/office/drawing/2014/main" id="{FEDFA78B-3810-49C9-BC2A-307C47051DFB}"/>
              </a:ext>
            </a:extLst>
          </p:cNvPr>
          <p:cNvCxnSpPr>
            <a:cxnSpLocks/>
          </p:cNvCxnSpPr>
          <p:nvPr/>
        </p:nvCxnSpPr>
        <p:spPr>
          <a:xfrm flipV="1">
            <a:off x="12191998" y="8615226"/>
            <a:ext cx="0" cy="1051896"/>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矩形 18">
            <a:extLst>
              <a:ext uri="{FF2B5EF4-FFF2-40B4-BE49-F238E27FC236}">
                <a16:creationId xmlns:a16="http://schemas.microsoft.com/office/drawing/2014/main" id="{441865D0-83DF-4F83-9D9D-CCF5B5039378}"/>
              </a:ext>
            </a:extLst>
          </p:cNvPr>
          <p:cNvSpPr/>
          <p:nvPr/>
        </p:nvSpPr>
        <p:spPr>
          <a:xfrm>
            <a:off x="9838929" y="3379750"/>
            <a:ext cx="4956805" cy="584775"/>
          </a:xfrm>
          <a:prstGeom prst="rect">
            <a:avLst/>
          </a:prstGeom>
        </p:spPr>
        <p:txBody>
          <a:bodyPr wrap="none">
            <a:spAutoFit/>
          </a:bodyPr>
          <a:lstStyle/>
          <a:p>
            <a:r>
              <a:rPr lang="en-US" altLang="zh-CN" sz="3200" dirty="0">
                <a:solidFill>
                  <a:srgbClr val="326DE6"/>
                </a:solidFill>
                <a:latin typeface="Segoe UI Semibold" panose="020B0702040204020203" pitchFamily="34" charset="0"/>
                <a:cs typeface="Segoe UI Semibold" panose="020B0702040204020203" pitchFamily="34" charset="0"/>
              </a:rPr>
              <a:t>Kubernetes</a:t>
            </a:r>
            <a:r>
              <a:rPr lang="en-US" altLang="zh-CN" sz="3200" dirty="0">
                <a:solidFill>
                  <a:schemeClr val="tx1"/>
                </a:solidFill>
              </a:rPr>
              <a:t>: </a:t>
            </a:r>
            <a:r>
              <a:rPr lang="zh-CN" altLang="en-US" sz="3200" dirty="0">
                <a:solidFill>
                  <a:schemeClr val="tx1"/>
                </a:solidFill>
              </a:rPr>
              <a:t>助力您的成功</a:t>
            </a:r>
            <a:endParaRPr lang="zh-CN" altLang="en-US" dirty="0"/>
          </a:p>
        </p:txBody>
      </p:sp>
      <p:sp>
        <p:nvSpPr>
          <p:cNvPr id="20" name="Shape 52">
            <a:extLst>
              <a:ext uri="{FF2B5EF4-FFF2-40B4-BE49-F238E27FC236}">
                <a16:creationId xmlns:a16="http://schemas.microsoft.com/office/drawing/2014/main" id="{6C3D1AC4-61FF-436C-93DA-CA46AB2E52F1}"/>
              </a:ext>
            </a:extLst>
          </p:cNvPr>
          <p:cNvSpPr/>
          <p:nvPr/>
        </p:nvSpPr>
        <p:spPr>
          <a:xfrm>
            <a:off x="1403515" y="1254629"/>
            <a:ext cx="12073082" cy="759822"/>
          </a:xfrm>
          <a:prstGeom prst="rect">
            <a:avLst/>
          </a:prstGeom>
          <a:ln w="12700">
            <a:miter lim="400000"/>
          </a:ln>
        </p:spPr>
        <p:txBody>
          <a:bodyPr wrap="square" lIns="71437" tIns="71437" rIns="71437" bIns="71437" anchor="ctr">
            <a:spAutoFit/>
          </a:bodyPr>
          <a:lstStyle>
            <a:lvl1pPr defTabSz="584200">
              <a:defRPr sz="56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pPr lvl="0" algn="l">
              <a:defRPr sz="1800">
                <a:solidFill>
                  <a:srgbClr val="000000"/>
                </a:solidFill>
              </a:defRPr>
            </a:pPr>
            <a:r>
              <a:rPr lang="zh-CN" altLang="en-US" sz="4000" dirty="0">
                <a:solidFill>
                  <a:schemeClr val="tx1"/>
                </a:solidFill>
              </a:rPr>
              <a:t>基于</a:t>
            </a:r>
            <a:r>
              <a:rPr lang="en-US" altLang="zh-CN" sz="4000" dirty="0">
                <a:solidFill>
                  <a:schemeClr val="tx1"/>
                </a:solidFill>
              </a:rPr>
              <a:t>K8s</a:t>
            </a:r>
            <a:r>
              <a:rPr lang="zh-CN" altLang="en-US" sz="4000" dirty="0">
                <a:solidFill>
                  <a:schemeClr val="tx1"/>
                </a:solidFill>
              </a:rPr>
              <a:t>搭建技术中台</a:t>
            </a:r>
          </a:p>
        </p:txBody>
      </p:sp>
    </p:spTree>
    <p:extLst>
      <p:ext uri="{BB962C8B-B14F-4D97-AF65-F5344CB8AC3E}">
        <p14:creationId xmlns:p14="http://schemas.microsoft.com/office/powerpoint/2010/main" val="215883468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500"/>
                                  </p:stCondLst>
                                  <p:childTnLst>
                                    <p:set>
                                      <p:cBhvr>
                                        <p:cTn id="6" dur="1" fill="hold">
                                          <p:stCondLst>
                                            <p:cond delay="0"/>
                                          </p:stCondLst>
                                        </p:cTn>
                                        <p:tgtEl>
                                          <p:spTgt spid="18"/>
                                        </p:tgtEl>
                                        <p:attrNameLst>
                                          <p:attrName>style.visibility</p:attrName>
                                        </p:attrNameLst>
                                      </p:cBhvr>
                                      <p:to>
                                        <p:strVal val="visible"/>
                                      </p:to>
                                    </p:set>
                                    <p:animEffect transition="in" filter="wipe(up)">
                                      <p:cBhvr>
                                        <p:cTn id="7" dur="500"/>
                                        <p:tgtEl>
                                          <p:spTgt spid="18"/>
                                        </p:tgtEl>
                                      </p:cBhvr>
                                    </p:animEffect>
                                  </p:childTnLst>
                                </p:cTn>
                              </p:par>
                            </p:childTnLst>
                          </p:cTn>
                        </p:par>
                        <p:par>
                          <p:cTn id="8" fill="hold">
                            <p:stCondLst>
                              <p:cond delay="1000"/>
                            </p:stCondLst>
                            <p:childTnLst>
                              <p:par>
                                <p:cTn id="9" presetID="16" presetClass="entr" presetSubtype="37"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barn(outVertical)">
                                      <p:cBhvr>
                                        <p:cTn id="11" dur="1000"/>
                                        <p:tgtEl>
                                          <p:spTgt spid="2"/>
                                        </p:tgtEl>
                                      </p:cBhvr>
                                    </p:animEffect>
                                  </p:childTnLst>
                                </p:cTn>
                              </p:par>
                            </p:childTnLst>
                          </p:cTn>
                        </p:par>
                        <p:par>
                          <p:cTn id="12" fill="hold">
                            <p:stCondLst>
                              <p:cond delay="2000"/>
                            </p:stCondLst>
                            <p:childTnLst>
                              <p:par>
                                <p:cTn id="13" presetID="22" presetClass="entr" presetSubtype="1" fill="hold"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up)">
                                      <p:cBhvr>
                                        <p:cTn id="1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52">
            <a:extLst>
              <a:ext uri="{FF2B5EF4-FFF2-40B4-BE49-F238E27FC236}">
                <a16:creationId xmlns:a16="http://schemas.microsoft.com/office/drawing/2014/main" id="{8EF5E52B-0A57-4A5D-99F7-CE629A9457DF}"/>
              </a:ext>
            </a:extLst>
          </p:cNvPr>
          <p:cNvSpPr/>
          <p:nvPr/>
        </p:nvSpPr>
        <p:spPr>
          <a:xfrm>
            <a:off x="1403515" y="1254629"/>
            <a:ext cx="12073082" cy="759822"/>
          </a:xfrm>
          <a:prstGeom prst="rect">
            <a:avLst/>
          </a:prstGeom>
          <a:ln w="12700">
            <a:miter lim="400000"/>
          </a:ln>
        </p:spPr>
        <p:txBody>
          <a:bodyPr wrap="square" lIns="71437" tIns="71437" rIns="71437" bIns="71437" anchor="ctr">
            <a:spAutoFit/>
          </a:bodyPr>
          <a:lstStyle>
            <a:lvl1pPr defTabSz="584200">
              <a:defRPr sz="56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pPr lvl="0" algn="l">
              <a:defRPr sz="1800">
                <a:solidFill>
                  <a:srgbClr val="000000"/>
                </a:solidFill>
              </a:defRPr>
            </a:pPr>
            <a:r>
              <a:rPr lang="zh-CN" altLang="en-US" sz="4000" dirty="0">
                <a:solidFill>
                  <a:schemeClr val="tx1"/>
                </a:solidFill>
              </a:rPr>
              <a:t>基于</a:t>
            </a:r>
            <a:r>
              <a:rPr lang="en-US" altLang="zh-CN" sz="4000" dirty="0">
                <a:solidFill>
                  <a:schemeClr val="tx1"/>
                </a:solidFill>
              </a:rPr>
              <a:t>K8s</a:t>
            </a:r>
            <a:r>
              <a:rPr lang="zh-CN" altLang="en-US" sz="4000" dirty="0">
                <a:solidFill>
                  <a:schemeClr val="tx1"/>
                </a:solidFill>
              </a:rPr>
              <a:t>搭建技术中台</a:t>
            </a:r>
          </a:p>
        </p:txBody>
      </p:sp>
      <p:sp>
        <p:nvSpPr>
          <p:cNvPr id="3" name="文本框 42">
            <a:extLst>
              <a:ext uri="{FF2B5EF4-FFF2-40B4-BE49-F238E27FC236}">
                <a16:creationId xmlns:a16="http://schemas.microsoft.com/office/drawing/2014/main" id="{106A036F-9AAB-4BCD-9DC8-CBAE6C8EDE51}"/>
              </a:ext>
            </a:extLst>
          </p:cNvPr>
          <p:cNvSpPr txBox="1">
            <a:spLocks noChangeArrowheads="1"/>
          </p:cNvSpPr>
          <p:nvPr/>
        </p:nvSpPr>
        <p:spPr bwMode="auto">
          <a:xfrm>
            <a:off x="1467072" y="4207040"/>
            <a:ext cx="21861960" cy="2220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indent="0" algn="l">
              <a:lnSpc>
                <a:spcPct val="150000"/>
              </a:lnSpc>
            </a:pPr>
            <a:r>
              <a:rPr lang="en-US" altLang="zh-CN" sz="3200" dirty="0">
                <a:latin typeface="Microsoft YaHei Light" panose="020B0502040204020203" pitchFamily="34" charset="-122"/>
                <a:ea typeface="Microsoft YaHei Light" panose="020B0502040204020203" pitchFamily="34" charset="-122"/>
                <a:cs typeface="+mn-ea"/>
                <a:sym typeface="+mn-lt"/>
              </a:rPr>
              <a:t>TKE</a:t>
            </a:r>
            <a:r>
              <a:rPr lang="zh-CN" altLang="en-US" sz="3200" dirty="0">
                <a:latin typeface="Microsoft YaHei Light" panose="020B0502040204020203" pitchFamily="34" charset="-122"/>
                <a:ea typeface="Microsoft YaHei Light" panose="020B0502040204020203" pitchFamily="34" charset="-122"/>
                <a:cs typeface="+mn-ea"/>
                <a:sym typeface="+mn-lt"/>
              </a:rPr>
              <a:t>（</a:t>
            </a:r>
            <a:r>
              <a:rPr lang="en-US" altLang="zh-CN" sz="3200" b="1" dirty="0" err="1">
                <a:latin typeface="Microsoft YaHei Light" panose="020B0502040204020203" pitchFamily="34" charset="-122"/>
                <a:ea typeface="Microsoft YaHei Light" panose="020B0502040204020203" pitchFamily="34" charset="-122"/>
                <a:cs typeface="+mn-ea"/>
                <a:sym typeface="+mn-lt"/>
              </a:rPr>
              <a:t>Tencent</a:t>
            </a:r>
            <a:r>
              <a:rPr lang="en-US" altLang="zh-CN" sz="3200" b="1" dirty="0">
                <a:latin typeface="Microsoft YaHei Light" panose="020B0502040204020203" pitchFamily="34" charset="-122"/>
                <a:ea typeface="Microsoft YaHei Light" panose="020B0502040204020203" pitchFamily="34" charset="-122"/>
                <a:cs typeface="+mn-ea"/>
                <a:sym typeface="+mn-lt"/>
              </a:rPr>
              <a:t> Kubernetes Engine</a:t>
            </a:r>
            <a:r>
              <a:rPr lang="zh-CN" altLang="en-US" sz="3200" dirty="0">
                <a:latin typeface="Microsoft YaHei Light" panose="020B0502040204020203" pitchFamily="34" charset="-122"/>
                <a:ea typeface="Microsoft YaHei Light" panose="020B0502040204020203" pitchFamily="34" charset="-122"/>
                <a:cs typeface="+mn-ea"/>
                <a:sym typeface="+mn-lt"/>
              </a:rPr>
              <a:t>）是腾讯云提供的基于 </a:t>
            </a:r>
            <a:r>
              <a:rPr lang="en-US" altLang="zh-CN" sz="3200" dirty="0">
                <a:latin typeface="Microsoft YaHei Light" panose="020B0502040204020203" pitchFamily="34" charset="-122"/>
                <a:ea typeface="Microsoft YaHei Light" panose="020B0502040204020203" pitchFamily="34" charset="-122"/>
                <a:cs typeface="+mn-ea"/>
                <a:sym typeface="+mn-lt"/>
              </a:rPr>
              <a:t>Kubernetes</a:t>
            </a:r>
            <a:r>
              <a:rPr lang="zh-CN" altLang="en-US" sz="3200" dirty="0">
                <a:latin typeface="Microsoft YaHei Light" panose="020B0502040204020203" pitchFamily="34" charset="-122"/>
                <a:ea typeface="Microsoft YaHei Light" panose="020B0502040204020203" pitchFamily="34" charset="-122"/>
                <a:cs typeface="+mn-ea"/>
                <a:sym typeface="+mn-lt"/>
              </a:rPr>
              <a:t>，不依赖任何 </a:t>
            </a:r>
            <a:r>
              <a:rPr lang="en-US" altLang="zh-CN" sz="3200" dirty="0">
                <a:latin typeface="Microsoft YaHei Light" panose="020B0502040204020203" pitchFamily="34" charset="-122"/>
                <a:ea typeface="Microsoft YaHei Light" panose="020B0502040204020203" pitchFamily="34" charset="-122"/>
                <a:cs typeface="+mn-ea"/>
                <a:sym typeface="+mn-lt"/>
              </a:rPr>
              <a:t>IaaS </a:t>
            </a:r>
            <a:r>
              <a:rPr lang="zh-CN" altLang="en-US" sz="3200" dirty="0">
                <a:latin typeface="Microsoft YaHei Light" panose="020B0502040204020203" pitchFamily="34" charset="-122"/>
                <a:ea typeface="Microsoft YaHei Light" panose="020B0502040204020203" pitchFamily="34" charset="-122"/>
                <a:cs typeface="+mn-ea"/>
                <a:sym typeface="+mn-lt"/>
              </a:rPr>
              <a:t>层的一站式云原生 </a:t>
            </a:r>
            <a:r>
              <a:rPr lang="en-US" altLang="zh-CN" sz="3200" dirty="0">
                <a:latin typeface="Microsoft YaHei Light" panose="020B0502040204020203" pitchFamily="34" charset="-122"/>
                <a:ea typeface="Microsoft YaHei Light" panose="020B0502040204020203" pitchFamily="34" charset="-122"/>
                <a:cs typeface="+mn-ea"/>
                <a:sym typeface="+mn-lt"/>
              </a:rPr>
              <a:t>PaaS </a:t>
            </a:r>
            <a:r>
              <a:rPr lang="zh-CN" altLang="en-US" sz="3200" dirty="0">
                <a:latin typeface="Microsoft YaHei Light" panose="020B0502040204020203" pitchFamily="34" charset="-122"/>
                <a:ea typeface="Microsoft YaHei Light" panose="020B0502040204020203" pitchFamily="34" charset="-122"/>
                <a:cs typeface="+mn-ea"/>
                <a:sym typeface="+mn-lt"/>
              </a:rPr>
              <a:t>服务平台。为用户提供集成了容器集群调度、</a:t>
            </a:r>
            <a:r>
              <a:rPr lang="en-US" altLang="zh-CN" sz="3200" dirty="0">
                <a:latin typeface="Microsoft YaHei Light" panose="020B0502040204020203" pitchFamily="34" charset="-122"/>
                <a:ea typeface="Microsoft YaHei Light" panose="020B0502040204020203" pitchFamily="34" charset="-122"/>
                <a:cs typeface="+mn-ea"/>
                <a:sym typeface="+mn-lt"/>
              </a:rPr>
              <a:t>Helm </a:t>
            </a:r>
            <a:r>
              <a:rPr lang="zh-CN" altLang="en-US" sz="3200" dirty="0">
                <a:latin typeface="Microsoft YaHei Light" panose="020B0502040204020203" pitchFamily="34" charset="-122"/>
                <a:ea typeface="Microsoft YaHei Light" panose="020B0502040204020203" pitchFamily="34" charset="-122"/>
                <a:cs typeface="+mn-ea"/>
                <a:sym typeface="+mn-lt"/>
              </a:rPr>
              <a:t>应用编排、</a:t>
            </a:r>
            <a:r>
              <a:rPr lang="en-US" altLang="zh-CN" sz="3200" dirty="0">
                <a:latin typeface="Microsoft YaHei Light" panose="020B0502040204020203" pitchFamily="34" charset="-122"/>
                <a:ea typeface="Microsoft YaHei Light" panose="020B0502040204020203" pitchFamily="34" charset="-122"/>
                <a:cs typeface="+mn-ea"/>
                <a:sym typeface="+mn-lt"/>
              </a:rPr>
              <a:t>Docker </a:t>
            </a:r>
            <a:r>
              <a:rPr lang="zh-CN" altLang="en-US" sz="3200" dirty="0">
                <a:latin typeface="Microsoft YaHei Light" panose="020B0502040204020203" pitchFamily="34" charset="-122"/>
                <a:ea typeface="Microsoft YaHei Light" panose="020B0502040204020203" pitchFamily="34" charset="-122"/>
                <a:cs typeface="+mn-ea"/>
                <a:sym typeface="+mn-lt"/>
              </a:rPr>
              <a:t>镜像管理、</a:t>
            </a:r>
            <a:r>
              <a:rPr lang="en-US" altLang="zh-CN" sz="3200" dirty="0" err="1">
                <a:latin typeface="Microsoft YaHei Light" panose="020B0502040204020203" pitchFamily="34" charset="-122"/>
                <a:ea typeface="Microsoft YaHei Light" panose="020B0502040204020203" pitchFamily="34" charset="-122"/>
                <a:cs typeface="+mn-ea"/>
                <a:sym typeface="+mn-lt"/>
              </a:rPr>
              <a:t>Istio</a:t>
            </a:r>
            <a:r>
              <a:rPr lang="zh-CN" altLang="en-US" sz="3200" dirty="0">
                <a:latin typeface="Microsoft YaHei Light" panose="020B0502040204020203" pitchFamily="34" charset="-122"/>
                <a:ea typeface="Microsoft YaHei Light" panose="020B0502040204020203" pitchFamily="34" charset="-122"/>
                <a:cs typeface="+mn-ea"/>
                <a:sym typeface="+mn-lt"/>
              </a:rPr>
              <a:t>服务治理、自动化</a:t>
            </a:r>
            <a:r>
              <a:rPr lang="en-US" altLang="zh-CN" sz="3200" dirty="0">
                <a:latin typeface="Microsoft YaHei Light" panose="020B0502040204020203" pitchFamily="34" charset="-122"/>
                <a:ea typeface="Microsoft YaHei Light" panose="020B0502040204020203" pitchFamily="34" charset="-122"/>
                <a:cs typeface="+mn-ea"/>
                <a:sym typeface="+mn-lt"/>
              </a:rPr>
              <a:t>DevOps</a:t>
            </a:r>
            <a:r>
              <a:rPr lang="zh-CN" altLang="en-US" sz="3200" dirty="0">
                <a:latin typeface="Microsoft YaHei Light" panose="020B0502040204020203" pitchFamily="34" charset="-122"/>
                <a:ea typeface="Microsoft YaHei Light" panose="020B0502040204020203" pitchFamily="34" charset="-122"/>
                <a:cs typeface="+mn-ea"/>
                <a:sym typeface="+mn-lt"/>
              </a:rPr>
              <a:t>以及全套监控运维体系的企业级服务。</a:t>
            </a:r>
            <a:endParaRPr lang="en-US" altLang="zh-CN" sz="3200" dirty="0">
              <a:latin typeface="Microsoft YaHei Light" panose="020B0502040204020203" pitchFamily="34" charset="-122"/>
              <a:ea typeface="Microsoft YaHei Light" panose="020B0502040204020203" pitchFamily="34" charset="-122"/>
              <a:cs typeface="+mn-ea"/>
              <a:sym typeface="+mn-lt"/>
            </a:endParaRPr>
          </a:p>
        </p:txBody>
      </p:sp>
      <p:sp>
        <p:nvSpPr>
          <p:cNvPr id="4" name="灯片编号占位符 3">
            <a:extLst>
              <a:ext uri="{FF2B5EF4-FFF2-40B4-BE49-F238E27FC236}">
                <a16:creationId xmlns:a16="http://schemas.microsoft.com/office/drawing/2014/main" id="{D5A73659-54C5-49CE-99F4-9E1D06633BBB}"/>
              </a:ext>
            </a:extLst>
          </p:cNvPr>
          <p:cNvSpPr txBox="1">
            <a:spLocks/>
          </p:cNvSpPr>
          <p:nvPr/>
        </p:nvSpPr>
        <p:spPr>
          <a:xfrm>
            <a:off x="17445699" y="13303238"/>
            <a:ext cx="5819776" cy="412762"/>
          </a:xfr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FFFFFF"/>
                </a:solidFill>
                <a:effectLst/>
                <a:uFillTx/>
                <a:latin typeface="PingFang SC Semibold"/>
                <a:ea typeface="PingFang SC Semibold"/>
                <a:cs typeface="PingFang SC Semibold"/>
                <a:sym typeface="PingFang SC Semibold"/>
              </a:defRPr>
            </a:lvl1pPr>
            <a:lvl2pPr marL="0" marR="0" indent="0" algn="ctr" defTabSz="8255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FFFFFF"/>
                </a:solidFill>
                <a:effectLst/>
                <a:uFillTx/>
                <a:latin typeface="PingFang SC Semibold"/>
                <a:ea typeface="PingFang SC Semibold"/>
                <a:cs typeface="PingFang SC Semibold"/>
                <a:sym typeface="PingFang SC Semibold"/>
              </a:defRPr>
            </a:lvl2pPr>
            <a:lvl3pPr marL="0" marR="0" indent="0" algn="ctr" defTabSz="8255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FFFFFF"/>
                </a:solidFill>
                <a:effectLst/>
                <a:uFillTx/>
                <a:latin typeface="PingFang SC Semibold"/>
                <a:ea typeface="PingFang SC Semibold"/>
                <a:cs typeface="PingFang SC Semibold"/>
                <a:sym typeface="PingFang SC Semibold"/>
              </a:defRPr>
            </a:lvl3pPr>
            <a:lvl4pPr marL="0" marR="0" indent="0" algn="ctr" defTabSz="8255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FFFFFF"/>
                </a:solidFill>
                <a:effectLst/>
                <a:uFillTx/>
                <a:latin typeface="PingFang SC Semibold"/>
                <a:ea typeface="PingFang SC Semibold"/>
                <a:cs typeface="PingFang SC Semibold"/>
                <a:sym typeface="PingFang SC Semibold"/>
              </a:defRPr>
            </a:lvl4pPr>
            <a:lvl5pPr marL="0" marR="0" indent="0" algn="ctr" defTabSz="8255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FFFFFF"/>
                </a:solidFill>
                <a:effectLst/>
                <a:uFillTx/>
                <a:latin typeface="PingFang SC Semibold"/>
                <a:ea typeface="PingFang SC Semibold"/>
                <a:cs typeface="PingFang SC Semibold"/>
                <a:sym typeface="PingFang SC Semibold"/>
              </a:defRPr>
            </a:lvl5pPr>
            <a:lvl6pPr marL="0" marR="0" indent="0" algn="ctr" defTabSz="8255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FFFFFF"/>
                </a:solidFill>
                <a:effectLst/>
                <a:uFillTx/>
                <a:latin typeface="PingFang SC Semibold"/>
                <a:ea typeface="PingFang SC Semibold"/>
                <a:cs typeface="PingFang SC Semibold"/>
                <a:sym typeface="PingFang SC Semibold"/>
              </a:defRPr>
            </a:lvl6pPr>
            <a:lvl7pPr marL="0" marR="0" indent="0" algn="ctr" defTabSz="8255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FFFFFF"/>
                </a:solidFill>
                <a:effectLst/>
                <a:uFillTx/>
                <a:latin typeface="PingFang SC Semibold"/>
                <a:ea typeface="PingFang SC Semibold"/>
                <a:cs typeface="PingFang SC Semibold"/>
                <a:sym typeface="PingFang SC Semibold"/>
              </a:defRPr>
            </a:lvl7pPr>
            <a:lvl8pPr marL="0" marR="0" indent="0" algn="ctr" defTabSz="8255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FFFFFF"/>
                </a:solidFill>
                <a:effectLst/>
                <a:uFillTx/>
                <a:latin typeface="PingFang SC Semibold"/>
                <a:ea typeface="PingFang SC Semibold"/>
                <a:cs typeface="PingFang SC Semibold"/>
                <a:sym typeface="PingFang SC Semibold"/>
              </a:defRPr>
            </a:lvl8pPr>
            <a:lvl9pPr marL="0" marR="0" indent="0" algn="ctr" defTabSz="8255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FFFFFF"/>
                </a:solidFill>
                <a:effectLst/>
                <a:uFillTx/>
                <a:latin typeface="PingFang SC Semibold"/>
                <a:ea typeface="PingFang SC Semibold"/>
                <a:cs typeface="PingFang SC Semibold"/>
                <a:sym typeface="PingFang SC Semibold"/>
              </a:defRPr>
            </a:lvl9pPr>
          </a:lstStyle>
          <a:p>
            <a:r>
              <a:rPr lang="en-US" altLang="zh-CN">
                <a:cs typeface="+mn-ea"/>
                <a:sym typeface="+mn-lt"/>
              </a:rPr>
              <a:t>4</a:t>
            </a:r>
            <a:endParaRPr lang="zh-CN" altLang="en-US" dirty="0">
              <a:cs typeface="+mn-ea"/>
              <a:sym typeface="+mn-lt"/>
            </a:endParaRPr>
          </a:p>
        </p:txBody>
      </p:sp>
      <p:grpSp>
        <p:nvGrpSpPr>
          <p:cNvPr id="5" name="组合 4">
            <a:extLst>
              <a:ext uri="{FF2B5EF4-FFF2-40B4-BE49-F238E27FC236}">
                <a16:creationId xmlns:a16="http://schemas.microsoft.com/office/drawing/2014/main" id="{A3B7EC77-D600-4568-9862-3A7AD8C52BB1}"/>
              </a:ext>
            </a:extLst>
          </p:cNvPr>
          <p:cNvGrpSpPr/>
          <p:nvPr/>
        </p:nvGrpSpPr>
        <p:grpSpPr>
          <a:xfrm>
            <a:off x="3289337" y="6917228"/>
            <a:ext cx="17822012" cy="6093680"/>
            <a:chOff x="1499167" y="2778517"/>
            <a:chExt cx="8911006" cy="3046840"/>
          </a:xfrm>
        </p:grpSpPr>
        <p:pic>
          <p:nvPicPr>
            <p:cNvPr id="6" name="图片 5">
              <a:extLst>
                <a:ext uri="{FF2B5EF4-FFF2-40B4-BE49-F238E27FC236}">
                  <a16:creationId xmlns:a16="http://schemas.microsoft.com/office/drawing/2014/main" id="{1B7E3A15-8D71-47A3-A622-7B0D024603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99167" y="3824651"/>
              <a:ext cx="841998" cy="841998"/>
            </a:xfrm>
            <a:prstGeom prst="rect">
              <a:avLst/>
            </a:prstGeom>
          </p:spPr>
        </p:pic>
        <p:sp>
          <p:nvSpPr>
            <p:cNvPr id="7" name="左大括号 6">
              <a:extLst>
                <a:ext uri="{FF2B5EF4-FFF2-40B4-BE49-F238E27FC236}">
                  <a16:creationId xmlns:a16="http://schemas.microsoft.com/office/drawing/2014/main" id="{2CBAC1DD-00A6-4A77-AD1A-0665F0A040A6}"/>
                </a:ext>
              </a:extLst>
            </p:cNvPr>
            <p:cNvSpPr/>
            <p:nvPr/>
          </p:nvSpPr>
          <p:spPr>
            <a:xfrm>
              <a:off x="2695154" y="3221876"/>
              <a:ext cx="368752" cy="1950428"/>
            </a:xfrm>
            <a:prstGeom prst="leftBrace">
              <a:avLst>
                <a:gd name="adj1" fmla="val 130484"/>
                <a:gd name="adj2" fmla="val 49339"/>
              </a:avLst>
            </a:prstGeom>
            <a:ln w="190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6000"/>
            </a:p>
          </p:txBody>
        </p:sp>
        <p:grpSp>
          <p:nvGrpSpPr>
            <p:cNvPr id="8" name="组合 7">
              <a:extLst>
                <a:ext uri="{FF2B5EF4-FFF2-40B4-BE49-F238E27FC236}">
                  <a16:creationId xmlns:a16="http://schemas.microsoft.com/office/drawing/2014/main" id="{DABE962E-8191-40F7-9305-6F9C67BB5ADD}"/>
                </a:ext>
              </a:extLst>
            </p:cNvPr>
            <p:cNvGrpSpPr/>
            <p:nvPr/>
          </p:nvGrpSpPr>
          <p:grpSpPr>
            <a:xfrm>
              <a:off x="3349890" y="2778517"/>
              <a:ext cx="7060283" cy="3046840"/>
              <a:chOff x="3349890" y="2778517"/>
              <a:chExt cx="7060283" cy="3046840"/>
            </a:xfrm>
          </p:grpSpPr>
          <p:pic>
            <p:nvPicPr>
              <p:cNvPr id="9" name="图片 8">
                <a:extLst>
                  <a:ext uri="{FF2B5EF4-FFF2-40B4-BE49-F238E27FC236}">
                    <a16:creationId xmlns:a16="http://schemas.microsoft.com/office/drawing/2014/main" id="{86C4D2FB-F9D1-48B2-B48C-A608D780566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24839" y="4698508"/>
                <a:ext cx="846351" cy="852691"/>
              </a:xfrm>
              <a:prstGeom prst="rect">
                <a:avLst/>
              </a:prstGeom>
            </p:spPr>
          </p:pic>
          <p:pic>
            <p:nvPicPr>
              <p:cNvPr id="10" name="图片 9">
                <a:extLst>
                  <a:ext uri="{FF2B5EF4-FFF2-40B4-BE49-F238E27FC236}">
                    <a16:creationId xmlns:a16="http://schemas.microsoft.com/office/drawing/2014/main" id="{DF4E85C9-567A-4D19-8B90-32E4D2D42D4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49890" y="2909674"/>
                <a:ext cx="1481718" cy="1270044"/>
              </a:xfrm>
              <a:prstGeom prst="rect">
                <a:avLst/>
              </a:prstGeom>
            </p:spPr>
          </p:pic>
          <p:pic>
            <p:nvPicPr>
              <p:cNvPr id="11" name="图片 10">
                <a:extLst>
                  <a:ext uri="{FF2B5EF4-FFF2-40B4-BE49-F238E27FC236}">
                    <a16:creationId xmlns:a16="http://schemas.microsoft.com/office/drawing/2014/main" id="{4D804EE5-88F9-4C41-9E80-1FF91015D4B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877110" y="3069578"/>
                <a:ext cx="890441" cy="927235"/>
              </a:xfrm>
              <a:prstGeom prst="rect">
                <a:avLst/>
              </a:prstGeom>
            </p:spPr>
          </p:pic>
          <p:pic>
            <p:nvPicPr>
              <p:cNvPr id="12" name="图片 11">
                <a:extLst>
                  <a:ext uri="{FF2B5EF4-FFF2-40B4-BE49-F238E27FC236}">
                    <a16:creationId xmlns:a16="http://schemas.microsoft.com/office/drawing/2014/main" id="{22C86D63-4891-496E-B698-7D7B57AA0662}"/>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873627" y="3190209"/>
                <a:ext cx="1395002" cy="708973"/>
              </a:xfrm>
              <a:prstGeom prst="rect">
                <a:avLst/>
              </a:prstGeom>
            </p:spPr>
          </p:pic>
          <p:pic>
            <p:nvPicPr>
              <p:cNvPr id="13" name="图片 12">
                <a:extLst>
                  <a:ext uri="{FF2B5EF4-FFF2-40B4-BE49-F238E27FC236}">
                    <a16:creationId xmlns:a16="http://schemas.microsoft.com/office/drawing/2014/main" id="{DB196778-30DB-4CFD-82F6-4D950DFDE92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870310" y="2778517"/>
                <a:ext cx="1539863" cy="1539863"/>
              </a:xfrm>
              <a:prstGeom prst="rect">
                <a:avLst/>
              </a:prstGeom>
            </p:spPr>
          </p:pic>
          <p:pic>
            <p:nvPicPr>
              <p:cNvPr id="14" name="图片 13">
                <a:extLst>
                  <a:ext uri="{FF2B5EF4-FFF2-40B4-BE49-F238E27FC236}">
                    <a16:creationId xmlns:a16="http://schemas.microsoft.com/office/drawing/2014/main" id="{D7380B1F-F27C-46BD-9D72-2EBB2A31EF06}"/>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803108" y="3075401"/>
                <a:ext cx="1025017" cy="863172"/>
              </a:xfrm>
              <a:prstGeom prst="rect">
                <a:avLst/>
              </a:prstGeom>
            </p:spPr>
          </p:pic>
          <p:pic>
            <p:nvPicPr>
              <p:cNvPr id="15" name="图片 14">
                <a:extLst>
                  <a:ext uri="{FF2B5EF4-FFF2-40B4-BE49-F238E27FC236}">
                    <a16:creationId xmlns:a16="http://schemas.microsoft.com/office/drawing/2014/main" id="{A4400101-F71F-42FF-8E4F-25613AA9286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374705" y="2940448"/>
                <a:ext cx="755385" cy="1133078"/>
              </a:xfrm>
              <a:prstGeom prst="rect">
                <a:avLst/>
              </a:prstGeom>
            </p:spPr>
          </p:pic>
          <p:pic>
            <p:nvPicPr>
              <p:cNvPr id="16" name="图片 15">
                <a:extLst>
                  <a:ext uri="{FF2B5EF4-FFF2-40B4-BE49-F238E27FC236}">
                    <a16:creationId xmlns:a16="http://schemas.microsoft.com/office/drawing/2014/main" id="{B8EA1B1B-00E7-420A-AEDE-136F4B7724D0}"/>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660100" y="4693151"/>
                <a:ext cx="841998" cy="841998"/>
              </a:xfrm>
              <a:prstGeom prst="rect">
                <a:avLst/>
              </a:prstGeom>
            </p:spPr>
          </p:pic>
          <p:pic>
            <p:nvPicPr>
              <p:cNvPr id="17" name="图片 16">
                <a:extLst>
                  <a:ext uri="{FF2B5EF4-FFF2-40B4-BE49-F238E27FC236}">
                    <a16:creationId xmlns:a16="http://schemas.microsoft.com/office/drawing/2014/main" id="{9197EBBB-15E9-49AD-9D6F-F3CAB9A70787}"/>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444646" y="4715678"/>
                <a:ext cx="841998" cy="841998"/>
              </a:xfrm>
              <a:prstGeom prst="rect">
                <a:avLst/>
              </a:prstGeom>
            </p:spPr>
          </p:pic>
          <p:pic>
            <p:nvPicPr>
              <p:cNvPr id="18" name="图片 17">
                <a:extLst>
                  <a:ext uri="{FF2B5EF4-FFF2-40B4-BE49-F238E27FC236}">
                    <a16:creationId xmlns:a16="http://schemas.microsoft.com/office/drawing/2014/main" id="{91263A6A-EADA-48DD-BA1A-52AF6AF87725}"/>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349890" y="4709201"/>
                <a:ext cx="841998" cy="841998"/>
              </a:xfrm>
              <a:prstGeom prst="rect">
                <a:avLst/>
              </a:prstGeom>
            </p:spPr>
          </p:pic>
          <p:pic>
            <p:nvPicPr>
              <p:cNvPr id="19" name="图片 18">
                <a:extLst>
                  <a:ext uri="{FF2B5EF4-FFF2-40B4-BE49-F238E27FC236}">
                    <a16:creationId xmlns:a16="http://schemas.microsoft.com/office/drawing/2014/main" id="{8B1265E9-C9D2-41A7-BE7C-0EA868A48F9A}"/>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119960" y="4693151"/>
                <a:ext cx="841998" cy="841998"/>
              </a:xfrm>
              <a:prstGeom prst="rect">
                <a:avLst/>
              </a:prstGeom>
            </p:spPr>
          </p:pic>
          <p:pic>
            <p:nvPicPr>
              <p:cNvPr id="20" name="图片 19">
                <a:extLst>
                  <a:ext uri="{FF2B5EF4-FFF2-40B4-BE49-F238E27FC236}">
                    <a16:creationId xmlns:a16="http://schemas.microsoft.com/office/drawing/2014/main" id="{AF23F39F-FB06-44E8-8531-33F8CA911ACB}"/>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890030" y="4693151"/>
                <a:ext cx="841998" cy="841998"/>
              </a:xfrm>
              <a:prstGeom prst="rect">
                <a:avLst/>
              </a:prstGeom>
            </p:spPr>
          </p:pic>
          <p:sp>
            <p:nvSpPr>
              <p:cNvPr id="21" name="文本框 42">
                <a:extLst>
                  <a:ext uri="{FF2B5EF4-FFF2-40B4-BE49-F238E27FC236}">
                    <a16:creationId xmlns:a16="http://schemas.microsoft.com/office/drawing/2014/main" id="{F28CC443-FAD2-43A6-B80C-2867002DAFF1}"/>
                  </a:ext>
                </a:extLst>
              </p:cNvPr>
              <p:cNvSpPr txBox="1">
                <a:spLocks noChangeArrowheads="1"/>
              </p:cNvSpPr>
              <p:nvPr/>
            </p:nvSpPr>
            <p:spPr bwMode="auto">
              <a:xfrm>
                <a:off x="5243279" y="5535149"/>
                <a:ext cx="997743" cy="290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indent="0">
                  <a:lnSpc>
                    <a:spcPct val="150000"/>
                  </a:lnSpc>
                </a:pPr>
                <a:r>
                  <a:rPr lang="en-US" altLang="zh-CN" sz="2400" dirty="0">
                    <a:latin typeface="+mn-lt"/>
                    <a:ea typeface="+mn-ea"/>
                    <a:cs typeface="+mn-ea"/>
                    <a:sym typeface="+mn-lt"/>
                  </a:rPr>
                  <a:t>IaaS </a:t>
                </a:r>
                <a:r>
                  <a:rPr lang="zh-CN" altLang="en-US" sz="2400" dirty="0">
                    <a:latin typeface="+mn-lt"/>
                    <a:ea typeface="+mn-ea"/>
                    <a:cs typeface="+mn-ea"/>
                    <a:sym typeface="+mn-lt"/>
                  </a:rPr>
                  <a:t>云服务</a:t>
                </a:r>
              </a:p>
            </p:txBody>
          </p:sp>
          <p:sp>
            <p:nvSpPr>
              <p:cNvPr id="22" name="servers-interface-symbol_36043">
                <a:extLst>
                  <a:ext uri="{FF2B5EF4-FFF2-40B4-BE49-F238E27FC236}">
                    <a16:creationId xmlns:a16="http://schemas.microsoft.com/office/drawing/2014/main" id="{5A42990F-64E5-4539-881B-17D0A41AB561}"/>
                  </a:ext>
                </a:extLst>
              </p:cNvPr>
              <p:cNvSpPr>
                <a:spLocks noChangeAspect="1"/>
              </p:cNvSpPr>
              <p:nvPr/>
            </p:nvSpPr>
            <p:spPr bwMode="auto">
              <a:xfrm>
                <a:off x="9097121" y="4755251"/>
                <a:ext cx="1035765" cy="703000"/>
              </a:xfrm>
              <a:custGeom>
                <a:avLst/>
                <a:gdLst>
                  <a:gd name="connsiteX0" fmla="*/ 245412 w 584830"/>
                  <a:gd name="connsiteY0" fmla="*/ 239453 h 396939"/>
                  <a:gd name="connsiteX1" fmla="*/ 239878 w 584830"/>
                  <a:gd name="connsiteY1" fmla="*/ 244979 h 396939"/>
                  <a:gd name="connsiteX2" fmla="*/ 239878 w 584830"/>
                  <a:gd name="connsiteY2" fmla="*/ 256031 h 396939"/>
                  <a:gd name="connsiteX3" fmla="*/ 245412 w 584830"/>
                  <a:gd name="connsiteY3" fmla="*/ 261556 h 396939"/>
                  <a:gd name="connsiteX4" fmla="*/ 344109 w 584830"/>
                  <a:gd name="connsiteY4" fmla="*/ 261556 h 396939"/>
                  <a:gd name="connsiteX5" fmla="*/ 349643 w 584830"/>
                  <a:gd name="connsiteY5" fmla="*/ 256031 h 396939"/>
                  <a:gd name="connsiteX6" fmla="*/ 349643 w 584830"/>
                  <a:gd name="connsiteY6" fmla="*/ 244979 h 396939"/>
                  <a:gd name="connsiteX7" fmla="*/ 344109 w 584830"/>
                  <a:gd name="connsiteY7" fmla="*/ 239453 h 396939"/>
                  <a:gd name="connsiteX8" fmla="*/ 535025 w 584830"/>
                  <a:gd name="connsiteY8" fmla="*/ 233927 h 396939"/>
                  <a:gd name="connsiteX9" fmla="*/ 440026 w 584830"/>
                  <a:gd name="connsiteY9" fmla="*/ 237611 h 396939"/>
                  <a:gd name="connsiteX10" fmla="*/ 434492 w 584830"/>
                  <a:gd name="connsiteY10" fmla="*/ 243137 h 396939"/>
                  <a:gd name="connsiteX11" fmla="*/ 435415 w 584830"/>
                  <a:gd name="connsiteY11" fmla="*/ 253268 h 396939"/>
                  <a:gd name="connsiteX12" fmla="*/ 440949 w 584830"/>
                  <a:gd name="connsiteY12" fmla="*/ 258793 h 396939"/>
                  <a:gd name="connsiteX13" fmla="*/ 535947 w 584830"/>
                  <a:gd name="connsiteY13" fmla="*/ 255110 h 396939"/>
                  <a:gd name="connsiteX14" fmla="*/ 540559 w 584830"/>
                  <a:gd name="connsiteY14" fmla="*/ 249584 h 396939"/>
                  <a:gd name="connsiteX15" fmla="*/ 540559 w 584830"/>
                  <a:gd name="connsiteY15" fmla="*/ 239453 h 396939"/>
                  <a:gd name="connsiteX16" fmla="*/ 535025 w 584830"/>
                  <a:gd name="connsiteY16" fmla="*/ 233927 h 396939"/>
                  <a:gd name="connsiteX17" fmla="*/ 49805 w 584830"/>
                  <a:gd name="connsiteY17" fmla="*/ 233927 h 396939"/>
                  <a:gd name="connsiteX18" fmla="*/ 44271 w 584830"/>
                  <a:gd name="connsiteY18" fmla="*/ 239453 h 396939"/>
                  <a:gd name="connsiteX19" fmla="*/ 44271 w 584830"/>
                  <a:gd name="connsiteY19" fmla="*/ 249584 h 396939"/>
                  <a:gd name="connsiteX20" fmla="*/ 48883 w 584830"/>
                  <a:gd name="connsiteY20" fmla="*/ 255110 h 396939"/>
                  <a:gd name="connsiteX21" fmla="*/ 144804 w 584830"/>
                  <a:gd name="connsiteY21" fmla="*/ 258793 h 396939"/>
                  <a:gd name="connsiteX22" fmla="*/ 150338 w 584830"/>
                  <a:gd name="connsiteY22" fmla="*/ 253268 h 396939"/>
                  <a:gd name="connsiteX23" fmla="*/ 150338 w 584830"/>
                  <a:gd name="connsiteY23" fmla="*/ 243137 h 396939"/>
                  <a:gd name="connsiteX24" fmla="*/ 145726 w 584830"/>
                  <a:gd name="connsiteY24" fmla="*/ 237611 h 396939"/>
                  <a:gd name="connsiteX25" fmla="*/ 244490 w 584830"/>
                  <a:gd name="connsiteY25" fmla="*/ 180511 h 396939"/>
                  <a:gd name="connsiteX26" fmla="*/ 238956 w 584830"/>
                  <a:gd name="connsiteY26" fmla="*/ 186037 h 396939"/>
                  <a:gd name="connsiteX27" fmla="*/ 238956 w 584830"/>
                  <a:gd name="connsiteY27" fmla="*/ 197088 h 396939"/>
                  <a:gd name="connsiteX28" fmla="*/ 244490 w 584830"/>
                  <a:gd name="connsiteY28" fmla="*/ 202614 h 396939"/>
                  <a:gd name="connsiteX29" fmla="*/ 343187 w 584830"/>
                  <a:gd name="connsiteY29" fmla="*/ 202614 h 396939"/>
                  <a:gd name="connsiteX30" fmla="*/ 348721 w 584830"/>
                  <a:gd name="connsiteY30" fmla="*/ 197088 h 396939"/>
                  <a:gd name="connsiteX31" fmla="*/ 348721 w 584830"/>
                  <a:gd name="connsiteY31" fmla="*/ 186037 h 396939"/>
                  <a:gd name="connsiteX32" fmla="*/ 343187 w 584830"/>
                  <a:gd name="connsiteY32" fmla="*/ 180511 h 396939"/>
                  <a:gd name="connsiteX33" fmla="*/ 440949 w 584830"/>
                  <a:gd name="connsiteY33" fmla="*/ 178669 h 396939"/>
                  <a:gd name="connsiteX34" fmla="*/ 436337 w 584830"/>
                  <a:gd name="connsiteY34" fmla="*/ 184195 h 396939"/>
                  <a:gd name="connsiteX35" fmla="*/ 436337 w 584830"/>
                  <a:gd name="connsiteY35" fmla="*/ 195246 h 396939"/>
                  <a:gd name="connsiteX36" fmla="*/ 440949 w 584830"/>
                  <a:gd name="connsiteY36" fmla="*/ 199851 h 396939"/>
                  <a:gd name="connsiteX37" fmla="*/ 536870 w 584830"/>
                  <a:gd name="connsiteY37" fmla="*/ 199851 h 396939"/>
                  <a:gd name="connsiteX38" fmla="*/ 541481 w 584830"/>
                  <a:gd name="connsiteY38" fmla="*/ 195246 h 396939"/>
                  <a:gd name="connsiteX39" fmla="*/ 541481 w 584830"/>
                  <a:gd name="connsiteY39" fmla="*/ 184195 h 396939"/>
                  <a:gd name="connsiteX40" fmla="*/ 536870 w 584830"/>
                  <a:gd name="connsiteY40" fmla="*/ 178669 h 396939"/>
                  <a:gd name="connsiteX41" fmla="*/ 47961 w 584830"/>
                  <a:gd name="connsiteY41" fmla="*/ 178669 h 396939"/>
                  <a:gd name="connsiteX42" fmla="*/ 43349 w 584830"/>
                  <a:gd name="connsiteY42" fmla="*/ 184195 h 396939"/>
                  <a:gd name="connsiteX43" fmla="*/ 43349 w 584830"/>
                  <a:gd name="connsiteY43" fmla="*/ 195246 h 396939"/>
                  <a:gd name="connsiteX44" fmla="*/ 47961 w 584830"/>
                  <a:gd name="connsiteY44" fmla="*/ 199851 h 396939"/>
                  <a:gd name="connsiteX45" fmla="*/ 143882 w 584830"/>
                  <a:gd name="connsiteY45" fmla="*/ 199851 h 396939"/>
                  <a:gd name="connsiteX46" fmla="*/ 149415 w 584830"/>
                  <a:gd name="connsiteY46" fmla="*/ 195246 h 396939"/>
                  <a:gd name="connsiteX47" fmla="*/ 149415 w 584830"/>
                  <a:gd name="connsiteY47" fmla="*/ 184195 h 396939"/>
                  <a:gd name="connsiteX48" fmla="*/ 143882 w 584830"/>
                  <a:gd name="connsiteY48" fmla="*/ 178669 h 396939"/>
                  <a:gd name="connsiteX49" fmla="*/ 245412 w 584830"/>
                  <a:gd name="connsiteY49" fmla="*/ 122490 h 396939"/>
                  <a:gd name="connsiteX50" fmla="*/ 239878 w 584830"/>
                  <a:gd name="connsiteY50" fmla="*/ 128015 h 396939"/>
                  <a:gd name="connsiteX51" fmla="*/ 239878 w 584830"/>
                  <a:gd name="connsiteY51" fmla="*/ 139067 h 396939"/>
                  <a:gd name="connsiteX52" fmla="*/ 245412 w 584830"/>
                  <a:gd name="connsiteY52" fmla="*/ 144593 h 396939"/>
                  <a:gd name="connsiteX53" fmla="*/ 344109 w 584830"/>
                  <a:gd name="connsiteY53" fmla="*/ 144593 h 396939"/>
                  <a:gd name="connsiteX54" fmla="*/ 349643 w 584830"/>
                  <a:gd name="connsiteY54" fmla="*/ 139067 h 396939"/>
                  <a:gd name="connsiteX55" fmla="*/ 349643 w 584830"/>
                  <a:gd name="connsiteY55" fmla="*/ 128015 h 396939"/>
                  <a:gd name="connsiteX56" fmla="*/ 344109 w 584830"/>
                  <a:gd name="connsiteY56" fmla="*/ 122490 h 396939"/>
                  <a:gd name="connsiteX57" fmla="*/ 440949 w 584830"/>
                  <a:gd name="connsiteY57" fmla="*/ 121569 h 396939"/>
                  <a:gd name="connsiteX58" fmla="*/ 435415 w 584830"/>
                  <a:gd name="connsiteY58" fmla="*/ 126173 h 396939"/>
                  <a:gd name="connsiteX59" fmla="*/ 435415 w 584830"/>
                  <a:gd name="connsiteY59" fmla="*/ 137225 h 396939"/>
                  <a:gd name="connsiteX60" fmla="*/ 440026 w 584830"/>
                  <a:gd name="connsiteY60" fmla="*/ 142751 h 396939"/>
                  <a:gd name="connsiteX61" fmla="*/ 535947 w 584830"/>
                  <a:gd name="connsiteY61" fmla="*/ 144593 h 396939"/>
                  <a:gd name="connsiteX62" fmla="*/ 541481 w 584830"/>
                  <a:gd name="connsiteY62" fmla="*/ 139988 h 396939"/>
                  <a:gd name="connsiteX63" fmla="*/ 541481 w 584830"/>
                  <a:gd name="connsiteY63" fmla="*/ 128936 h 396939"/>
                  <a:gd name="connsiteX64" fmla="*/ 536870 w 584830"/>
                  <a:gd name="connsiteY64" fmla="*/ 123411 h 396939"/>
                  <a:gd name="connsiteX65" fmla="*/ 143882 w 584830"/>
                  <a:gd name="connsiteY65" fmla="*/ 121569 h 396939"/>
                  <a:gd name="connsiteX66" fmla="*/ 48883 w 584830"/>
                  <a:gd name="connsiteY66" fmla="*/ 123411 h 396939"/>
                  <a:gd name="connsiteX67" fmla="*/ 43349 w 584830"/>
                  <a:gd name="connsiteY67" fmla="*/ 128936 h 396939"/>
                  <a:gd name="connsiteX68" fmla="*/ 44271 w 584830"/>
                  <a:gd name="connsiteY68" fmla="*/ 139988 h 396939"/>
                  <a:gd name="connsiteX69" fmla="*/ 48883 w 584830"/>
                  <a:gd name="connsiteY69" fmla="*/ 144593 h 396939"/>
                  <a:gd name="connsiteX70" fmla="*/ 144804 w 584830"/>
                  <a:gd name="connsiteY70" fmla="*/ 142751 h 396939"/>
                  <a:gd name="connsiteX71" fmla="*/ 149415 w 584830"/>
                  <a:gd name="connsiteY71" fmla="*/ 137225 h 396939"/>
                  <a:gd name="connsiteX72" fmla="*/ 149415 w 584830"/>
                  <a:gd name="connsiteY72" fmla="*/ 126173 h 396939"/>
                  <a:gd name="connsiteX73" fmla="*/ 143882 w 584830"/>
                  <a:gd name="connsiteY73" fmla="*/ 121569 h 396939"/>
                  <a:gd name="connsiteX74" fmla="*/ 245412 w 584830"/>
                  <a:gd name="connsiteY74" fmla="*/ 66310 h 396939"/>
                  <a:gd name="connsiteX75" fmla="*/ 239878 w 584830"/>
                  <a:gd name="connsiteY75" fmla="*/ 70915 h 396939"/>
                  <a:gd name="connsiteX76" fmla="*/ 239878 w 584830"/>
                  <a:gd name="connsiteY76" fmla="*/ 82888 h 396939"/>
                  <a:gd name="connsiteX77" fmla="*/ 245412 w 584830"/>
                  <a:gd name="connsiteY77" fmla="*/ 87493 h 396939"/>
                  <a:gd name="connsiteX78" fmla="*/ 344109 w 584830"/>
                  <a:gd name="connsiteY78" fmla="*/ 87493 h 396939"/>
                  <a:gd name="connsiteX79" fmla="*/ 349643 w 584830"/>
                  <a:gd name="connsiteY79" fmla="*/ 82888 h 396939"/>
                  <a:gd name="connsiteX80" fmla="*/ 349643 w 584830"/>
                  <a:gd name="connsiteY80" fmla="*/ 70915 h 396939"/>
                  <a:gd name="connsiteX81" fmla="*/ 344109 w 584830"/>
                  <a:gd name="connsiteY81" fmla="*/ 66310 h 396939"/>
                  <a:gd name="connsiteX82" fmla="*/ 441871 w 584830"/>
                  <a:gd name="connsiteY82" fmla="*/ 65389 h 396939"/>
                  <a:gd name="connsiteX83" fmla="*/ 436337 w 584830"/>
                  <a:gd name="connsiteY83" fmla="*/ 69994 h 396939"/>
                  <a:gd name="connsiteX84" fmla="*/ 435415 w 584830"/>
                  <a:gd name="connsiteY84" fmla="*/ 80125 h 396939"/>
                  <a:gd name="connsiteX85" fmla="*/ 440949 w 584830"/>
                  <a:gd name="connsiteY85" fmla="*/ 85651 h 396939"/>
                  <a:gd name="connsiteX86" fmla="*/ 535947 w 584830"/>
                  <a:gd name="connsiteY86" fmla="*/ 93018 h 396939"/>
                  <a:gd name="connsiteX87" fmla="*/ 541481 w 584830"/>
                  <a:gd name="connsiteY87" fmla="*/ 88414 h 396939"/>
                  <a:gd name="connsiteX88" fmla="*/ 542404 w 584830"/>
                  <a:gd name="connsiteY88" fmla="*/ 77362 h 396939"/>
                  <a:gd name="connsiteX89" fmla="*/ 536870 w 584830"/>
                  <a:gd name="connsiteY89" fmla="*/ 71836 h 396939"/>
                  <a:gd name="connsiteX90" fmla="*/ 142959 w 584830"/>
                  <a:gd name="connsiteY90" fmla="*/ 65389 h 396939"/>
                  <a:gd name="connsiteX91" fmla="*/ 47961 w 584830"/>
                  <a:gd name="connsiteY91" fmla="*/ 71836 h 396939"/>
                  <a:gd name="connsiteX92" fmla="*/ 43349 w 584830"/>
                  <a:gd name="connsiteY92" fmla="*/ 77362 h 396939"/>
                  <a:gd name="connsiteX93" fmla="*/ 43349 w 584830"/>
                  <a:gd name="connsiteY93" fmla="*/ 88414 h 396939"/>
                  <a:gd name="connsiteX94" fmla="*/ 48883 w 584830"/>
                  <a:gd name="connsiteY94" fmla="*/ 93018 h 396939"/>
                  <a:gd name="connsiteX95" fmla="*/ 144804 w 584830"/>
                  <a:gd name="connsiteY95" fmla="*/ 85651 h 396939"/>
                  <a:gd name="connsiteX96" fmla="*/ 149415 w 584830"/>
                  <a:gd name="connsiteY96" fmla="*/ 80125 h 396939"/>
                  <a:gd name="connsiteX97" fmla="*/ 148493 w 584830"/>
                  <a:gd name="connsiteY97" fmla="*/ 69994 h 396939"/>
                  <a:gd name="connsiteX98" fmla="*/ 142959 w 584830"/>
                  <a:gd name="connsiteY98" fmla="*/ 65389 h 396939"/>
                  <a:gd name="connsiteX99" fmla="*/ 395755 w 584830"/>
                  <a:gd name="connsiteY99" fmla="*/ 0 h 396939"/>
                  <a:gd name="connsiteX100" fmla="*/ 584830 w 584830"/>
                  <a:gd name="connsiteY100" fmla="*/ 20262 h 396939"/>
                  <a:gd name="connsiteX101" fmla="*/ 584830 w 584830"/>
                  <a:gd name="connsiteY101" fmla="*/ 26708 h 396939"/>
                  <a:gd name="connsiteX102" fmla="*/ 584830 w 584830"/>
                  <a:gd name="connsiteY102" fmla="*/ 382204 h 396939"/>
                  <a:gd name="connsiteX103" fmla="*/ 584830 w 584830"/>
                  <a:gd name="connsiteY103" fmla="*/ 384046 h 396939"/>
                  <a:gd name="connsiteX104" fmla="*/ 396677 w 584830"/>
                  <a:gd name="connsiteY104" fmla="*/ 396939 h 396939"/>
                  <a:gd name="connsiteX105" fmla="*/ 396677 w 584830"/>
                  <a:gd name="connsiteY105" fmla="*/ 396018 h 396939"/>
                  <a:gd name="connsiteX106" fmla="*/ 395755 w 584830"/>
                  <a:gd name="connsiteY106" fmla="*/ 396939 h 396939"/>
                  <a:gd name="connsiteX107" fmla="*/ 202982 w 584830"/>
                  <a:gd name="connsiteY107" fmla="*/ 0 h 396939"/>
                  <a:gd name="connsiteX108" fmla="*/ 221430 w 584830"/>
                  <a:gd name="connsiteY108" fmla="*/ 0 h 396939"/>
                  <a:gd name="connsiteX109" fmla="*/ 383772 w 584830"/>
                  <a:gd name="connsiteY109" fmla="*/ 0 h 396939"/>
                  <a:gd name="connsiteX110" fmla="*/ 383772 w 584830"/>
                  <a:gd name="connsiteY110" fmla="*/ 2763 h 396939"/>
                  <a:gd name="connsiteX111" fmla="*/ 383772 w 584830"/>
                  <a:gd name="connsiteY111" fmla="*/ 40523 h 396939"/>
                  <a:gd name="connsiteX112" fmla="*/ 383772 w 584830"/>
                  <a:gd name="connsiteY112" fmla="*/ 45128 h 396939"/>
                  <a:gd name="connsiteX113" fmla="*/ 383772 w 584830"/>
                  <a:gd name="connsiteY113" fmla="*/ 350891 h 396939"/>
                  <a:gd name="connsiteX114" fmla="*/ 383772 w 584830"/>
                  <a:gd name="connsiteY114" fmla="*/ 374836 h 396939"/>
                  <a:gd name="connsiteX115" fmla="*/ 383772 w 584830"/>
                  <a:gd name="connsiteY115" fmla="*/ 375757 h 396939"/>
                  <a:gd name="connsiteX116" fmla="*/ 383772 w 584830"/>
                  <a:gd name="connsiteY116" fmla="*/ 396939 h 396939"/>
                  <a:gd name="connsiteX117" fmla="*/ 365324 w 584830"/>
                  <a:gd name="connsiteY117" fmla="*/ 396939 h 396939"/>
                  <a:gd name="connsiteX118" fmla="*/ 202982 w 584830"/>
                  <a:gd name="connsiteY118" fmla="*/ 396939 h 396939"/>
                  <a:gd name="connsiteX119" fmla="*/ 202982 w 584830"/>
                  <a:gd name="connsiteY119" fmla="*/ 393255 h 396939"/>
                  <a:gd name="connsiteX120" fmla="*/ 202982 w 584830"/>
                  <a:gd name="connsiteY120" fmla="*/ 45128 h 396939"/>
                  <a:gd name="connsiteX121" fmla="*/ 189075 w 584830"/>
                  <a:gd name="connsiteY121" fmla="*/ 0 h 396939"/>
                  <a:gd name="connsiteX122" fmla="*/ 189075 w 584830"/>
                  <a:gd name="connsiteY122" fmla="*/ 396018 h 396939"/>
                  <a:gd name="connsiteX123" fmla="*/ 189075 w 584830"/>
                  <a:gd name="connsiteY123" fmla="*/ 396939 h 396939"/>
                  <a:gd name="connsiteX124" fmla="*/ 0 w 584830"/>
                  <a:gd name="connsiteY124" fmla="*/ 384046 h 396939"/>
                  <a:gd name="connsiteX125" fmla="*/ 0 w 584830"/>
                  <a:gd name="connsiteY125" fmla="*/ 382204 h 396939"/>
                  <a:gd name="connsiteX126" fmla="*/ 0 w 584830"/>
                  <a:gd name="connsiteY126" fmla="*/ 26708 h 396939"/>
                  <a:gd name="connsiteX127" fmla="*/ 0 w 584830"/>
                  <a:gd name="connsiteY127" fmla="*/ 20262 h 396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Lst>
                <a:rect l="l" t="t" r="r" b="b"/>
                <a:pathLst>
                  <a:path w="584830" h="396939">
                    <a:moveTo>
                      <a:pt x="245412" y="239453"/>
                    </a:moveTo>
                    <a:cubicBezTo>
                      <a:pt x="242645" y="239453"/>
                      <a:pt x="239878" y="242216"/>
                      <a:pt x="239878" y="244979"/>
                    </a:cubicBezTo>
                    <a:lnTo>
                      <a:pt x="239878" y="256031"/>
                    </a:lnTo>
                    <a:cubicBezTo>
                      <a:pt x="239878" y="259714"/>
                      <a:pt x="242645" y="261556"/>
                      <a:pt x="245412" y="261556"/>
                    </a:cubicBezTo>
                    <a:lnTo>
                      <a:pt x="344109" y="261556"/>
                    </a:lnTo>
                    <a:cubicBezTo>
                      <a:pt x="347799" y="261556"/>
                      <a:pt x="349643" y="259714"/>
                      <a:pt x="349643" y="256031"/>
                    </a:cubicBezTo>
                    <a:lnTo>
                      <a:pt x="349643" y="244979"/>
                    </a:lnTo>
                    <a:cubicBezTo>
                      <a:pt x="349643" y="242216"/>
                      <a:pt x="346876" y="239453"/>
                      <a:pt x="344109" y="239453"/>
                    </a:cubicBezTo>
                    <a:close/>
                    <a:moveTo>
                      <a:pt x="535025" y="233927"/>
                    </a:moveTo>
                    <a:lnTo>
                      <a:pt x="440026" y="237611"/>
                    </a:lnTo>
                    <a:cubicBezTo>
                      <a:pt x="437259" y="237611"/>
                      <a:pt x="434492" y="240374"/>
                      <a:pt x="434492" y="243137"/>
                    </a:cubicBezTo>
                    <a:lnTo>
                      <a:pt x="435415" y="253268"/>
                    </a:lnTo>
                    <a:cubicBezTo>
                      <a:pt x="435415" y="256031"/>
                      <a:pt x="437259" y="258793"/>
                      <a:pt x="440949" y="258793"/>
                    </a:cubicBezTo>
                    <a:lnTo>
                      <a:pt x="535947" y="255110"/>
                    </a:lnTo>
                    <a:cubicBezTo>
                      <a:pt x="538714" y="255110"/>
                      <a:pt x="541481" y="252347"/>
                      <a:pt x="540559" y="249584"/>
                    </a:cubicBezTo>
                    <a:lnTo>
                      <a:pt x="540559" y="239453"/>
                    </a:lnTo>
                    <a:cubicBezTo>
                      <a:pt x="540559" y="236690"/>
                      <a:pt x="537792" y="233927"/>
                      <a:pt x="535025" y="233927"/>
                    </a:cubicBezTo>
                    <a:close/>
                    <a:moveTo>
                      <a:pt x="49805" y="233927"/>
                    </a:moveTo>
                    <a:cubicBezTo>
                      <a:pt x="47038" y="233927"/>
                      <a:pt x="44271" y="236690"/>
                      <a:pt x="44271" y="239453"/>
                    </a:cubicBezTo>
                    <a:lnTo>
                      <a:pt x="44271" y="249584"/>
                    </a:lnTo>
                    <a:cubicBezTo>
                      <a:pt x="44271" y="252347"/>
                      <a:pt x="46116" y="255110"/>
                      <a:pt x="48883" y="255110"/>
                    </a:cubicBezTo>
                    <a:lnTo>
                      <a:pt x="144804" y="258793"/>
                    </a:lnTo>
                    <a:cubicBezTo>
                      <a:pt x="147571" y="258793"/>
                      <a:pt x="149415" y="256031"/>
                      <a:pt x="150338" y="253268"/>
                    </a:cubicBezTo>
                    <a:lnTo>
                      <a:pt x="150338" y="243137"/>
                    </a:lnTo>
                    <a:cubicBezTo>
                      <a:pt x="150338" y="240374"/>
                      <a:pt x="148493" y="237611"/>
                      <a:pt x="145726" y="237611"/>
                    </a:cubicBezTo>
                    <a:close/>
                    <a:moveTo>
                      <a:pt x="244490" y="180511"/>
                    </a:moveTo>
                    <a:cubicBezTo>
                      <a:pt x="240800" y="180511"/>
                      <a:pt x="238956" y="183274"/>
                      <a:pt x="238956" y="186037"/>
                    </a:cubicBezTo>
                    <a:lnTo>
                      <a:pt x="238956" y="197088"/>
                    </a:lnTo>
                    <a:cubicBezTo>
                      <a:pt x="238956" y="200772"/>
                      <a:pt x="240800" y="202614"/>
                      <a:pt x="244490" y="202614"/>
                    </a:cubicBezTo>
                    <a:lnTo>
                      <a:pt x="343187" y="202614"/>
                    </a:lnTo>
                    <a:cubicBezTo>
                      <a:pt x="345954" y="202614"/>
                      <a:pt x="348721" y="200772"/>
                      <a:pt x="348721" y="197088"/>
                    </a:cubicBezTo>
                    <a:lnTo>
                      <a:pt x="348721" y="186037"/>
                    </a:lnTo>
                    <a:cubicBezTo>
                      <a:pt x="348721" y="183274"/>
                      <a:pt x="345954" y="180511"/>
                      <a:pt x="343187" y="180511"/>
                    </a:cubicBezTo>
                    <a:close/>
                    <a:moveTo>
                      <a:pt x="440949" y="178669"/>
                    </a:moveTo>
                    <a:cubicBezTo>
                      <a:pt x="438182" y="178669"/>
                      <a:pt x="436337" y="181432"/>
                      <a:pt x="436337" y="184195"/>
                    </a:cubicBezTo>
                    <a:lnTo>
                      <a:pt x="436337" y="195246"/>
                    </a:lnTo>
                    <a:cubicBezTo>
                      <a:pt x="436337" y="198009"/>
                      <a:pt x="438182" y="199851"/>
                      <a:pt x="440949" y="199851"/>
                    </a:cubicBezTo>
                    <a:lnTo>
                      <a:pt x="536870" y="199851"/>
                    </a:lnTo>
                    <a:cubicBezTo>
                      <a:pt x="539637" y="199851"/>
                      <a:pt x="541481" y="198009"/>
                      <a:pt x="541481" y="195246"/>
                    </a:cubicBezTo>
                    <a:lnTo>
                      <a:pt x="541481" y="184195"/>
                    </a:lnTo>
                    <a:cubicBezTo>
                      <a:pt x="541481" y="181432"/>
                      <a:pt x="539637" y="178669"/>
                      <a:pt x="536870" y="178669"/>
                    </a:cubicBezTo>
                    <a:close/>
                    <a:moveTo>
                      <a:pt x="47961" y="178669"/>
                    </a:moveTo>
                    <a:cubicBezTo>
                      <a:pt x="45194" y="178669"/>
                      <a:pt x="43349" y="181432"/>
                      <a:pt x="43349" y="184195"/>
                    </a:cubicBezTo>
                    <a:lnTo>
                      <a:pt x="43349" y="195246"/>
                    </a:lnTo>
                    <a:cubicBezTo>
                      <a:pt x="43349" y="198009"/>
                      <a:pt x="45194" y="199851"/>
                      <a:pt x="47961" y="199851"/>
                    </a:cubicBezTo>
                    <a:lnTo>
                      <a:pt x="143882" y="199851"/>
                    </a:lnTo>
                    <a:cubicBezTo>
                      <a:pt x="146649" y="199851"/>
                      <a:pt x="149415" y="198009"/>
                      <a:pt x="149415" y="195246"/>
                    </a:cubicBezTo>
                    <a:lnTo>
                      <a:pt x="149415" y="184195"/>
                    </a:lnTo>
                    <a:cubicBezTo>
                      <a:pt x="149415" y="181432"/>
                      <a:pt x="146649" y="178669"/>
                      <a:pt x="143882" y="178669"/>
                    </a:cubicBezTo>
                    <a:close/>
                    <a:moveTo>
                      <a:pt x="245412" y="122490"/>
                    </a:moveTo>
                    <a:cubicBezTo>
                      <a:pt x="242645" y="122490"/>
                      <a:pt x="239878" y="124331"/>
                      <a:pt x="239878" y="128015"/>
                    </a:cubicBezTo>
                    <a:lnTo>
                      <a:pt x="239878" y="139067"/>
                    </a:lnTo>
                    <a:cubicBezTo>
                      <a:pt x="239878" y="141830"/>
                      <a:pt x="242645" y="144593"/>
                      <a:pt x="245412" y="144593"/>
                    </a:cubicBezTo>
                    <a:lnTo>
                      <a:pt x="344109" y="144593"/>
                    </a:lnTo>
                    <a:cubicBezTo>
                      <a:pt x="347799" y="144593"/>
                      <a:pt x="349643" y="141830"/>
                      <a:pt x="349643" y="139067"/>
                    </a:cubicBezTo>
                    <a:lnTo>
                      <a:pt x="349643" y="128015"/>
                    </a:lnTo>
                    <a:cubicBezTo>
                      <a:pt x="349643" y="124331"/>
                      <a:pt x="346876" y="122490"/>
                      <a:pt x="344109" y="122490"/>
                    </a:cubicBezTo>
                    <a:close/>
                    <a:moveTo>
                      <a:pt x="440949" y="121569"/>
                    </a:moveTo>
                    <a:cubicBezTo>
                      <a:pt x="438182" y="121569"/>
                      <a:pt x="435415" y="123411"/>
                      <a:pt x="435415" y="126173"/>
                    </a:cubicBezTo>
                    <a:lnTo>
                      <a:pt x="435415" y="137225"/>
                    </a:lnTo>
                    <a:cubicBezTo>
                      <a:pt x="435415" y="139988"/>
                      <a:pt x="437259" y="142751"/>
                      <a:pt x="440026" y="142751"/>
                    </a:cubicBezTo>
                    <a:lnTo>
                      <a:pt x="535947" y="144593"/>
                    </a:lnTo>
                    <a:cubicBezTo>
                      <a:pt x="538714" y="144593"/>
                      <a:pt x="541481" y="142751"/>
                      <a:pt x="541481" y="139988"/>
                    </a:cubicBezTo>
                    <a:lnTo>
                      <a:pt x="541481" y="128936"/>
                    </a:lnTo>
                    <a:cubicBezTo>
                      <a:pt x="541481" y="126173"/>
                      <a:pt x="539637" y="124331"/>
                      <a:pt x="536870" y="123411"/>
                    </a:cubicBezTo>
                    <a:close/>
                    <a:moveTo>
                      <a:pt x="143882" y="121569"/>
                    </a:moveTo>
                    <a:lnTo>
                      <a:pt x="48883" y="123411"/>
                    </a:lnTo>
                    <a:cubicBezTo>
                      <a:pt x="46116" y="124331"/>
                      <a:pt x="43349" y="126173"/>
                      <a:pt x="43349" y="128936"/>
                    </a:cubicBezTo>
                    <a:lnTo>
                      <a:pt x="44271" y="139988"/>
                    </a:lnTo>
                    <a:cubicBezTo>
                      <a:pt x="44271" y="142751"/>
                      <a:pt x="46116" y="144593"/>
                      <a:pt x="48883" y="144593"/>
                    </a:cubicBezTo>
                    <a:lnTo>
                      <a:pt x="144804" y="142751"/>
                    </a:lnTo>
                    <a:cubicBezTo>
                      <a:pt x="147571" y="142751"/>
                      <a:pt x="149415" y="139988"/>
                      <a:pt x="149415" y="137225"/>
                    </a:cubicBezTo>
                    <a:lnTo>
                      <a:pt x="149415" y="126173"/>
                    </a:lnTo>
                    <a:cubicBezTo>
                      <a:pt x="149415" y="123411"/>
                      <a:pt x="146649" y="121569"/>
                      <a:pt x="143882" y="121569"/>
                    </a:cubicBezTo>
                    <a:close/>
                    <a:moveTo>
                      <a:pt x="245412" y="66310"/>
                    </a:moveTo>
                    <a:cubicBezTo>
                      <a:pt x="242645" y="66310"/>
                      <a:pt x="239878" y="68152"/>
                      <a:pt x="239878" y="70915"/>
                    </a:cubicBezTo>
                    <a:lnTo>
                      <a:pt x="239878" y="82888"/>
                    </a:lnTo>
                    <a:cubicBezTo>
                      <a:pt x="239878" y="85651"/>
                      <a:pt x="242645" y="87493"/>
                      <a:pt x="245412" y="87493"/>
                    </a:cubicBezTo>
                    <a:lnTo>
                      <a:pt x="344109" y="87493"/>
                    </a:lnTo>
                    <a:cubicBezTo>
                      <a:pt x="347799" y="87493"/>
                      <a:pt x="349643" y="85651"/>
                      <a:pt x="349643" y="82888"/>
                    </a:cubicBezTo>
                    <a:lnTo>
                      <a:pt x="349643" y="70915"/>
                    </a:lnTo>
                    <a:cubicBezTo>
                      <a:pt x="349643" y="68152"/>
                      <a:pt x="346876" y="66310"/>
                      <a:pt x="344109" y="66310"/>
                    </a:cubicBezTo>
                    <a:close/>
                    <a:moveTo>
                      <a:pt x="441871" y="65389"/>
                    </a:moveTo>
                    <a:cubicBezTo>
                      <a:pt x="439104" y="64468"/>
                      <a:pt x="436337" y="67231"/>
                      <a:pt x="436337" y="69994"/>
                    </a:cubicBezTo>
                    <a:lnTo>
                      <a:pt x="435415" y="80125"/>
                    </a:lnTo>
                    <a:cubicBezTo>
                      <a:pt x="435415" y="83809"/>
                      <a:pt x="437259" y="85651"/>
                      <a:pt x="440949" y="85651"/>
                    </a:cubicBezTo>
                    <a:lnTo>
                      <a:pt x="535947" y="93018"/>
                    </a:lnTo>
                    <a:cubicBezTo>
                      <a:pt x="538714" y="93018"/>
                      <a:pt x="541481" y="91176"/>
                      <a:pt x="541481" y="88414"/>
                    </a:cubicBezTo>
                    <a:lnTo>
                      <a:pt x="542404" y="77362"/>
                    </a:lnTo>
                    <a:cubicBezTo>
                      <a:pt x="542404" y="74599"/>
                      <a:pt x="540559" y="71836"/>
                      <a:pt x="536870" y="71836"/>
                    </a:cubicBezTo>
                    <a:close/>
                    <a:moveTo>
                      <a:pt x="142959" y="65389"/>
                    </a:moveTo>
                    <a:lnTo>
                      <a:pt x="47961" y="71836"/>
                    </a:lnTo>
                    <a:cubicBezTo>
                      <a:pt x="45194" y="71836"/>
                      <a:pt x="42427" y="74599"/>
                      <a:pt x="43349" y="77362"/>
                    </a:cubicBezTo>
                    <a:lnTo>
                      <a:pt x="43349" y="88414"/>
                    </a:lnTo>
                    <a:cubicBezTo>
                      <a:pt x="44271" y="91176"/>
                      <a:pt x="46116" y="93018"/>
                      <a:pt x="48883" y="93018"/>
                    </a:cubicBezTo>
                    <a:lnTo>
                      <a:pt x="144804" y="85651"/>
                    </a:lnTo>
                    <a:cubicBezTo>
                      <a:pt x="147571" y="85651"/>
                      <a:pt x="149415" y="83809"/>
                      <a:pt x="149415" y="80125"/>
                    </a:cubicBezTo>
                    <a:lnTo>
                      <a:pt x="148493" y="69994"/>
                    </a:lnTo>
                    <a:cubicBezTo>
                      <a:pt x="148493" y="67231"/>
                      <a:pt x="145726" y="64468"/>
                      <a:pt x="142959" y="65389"/>
                    </a:cubicBezTo>
                    <a:close/>
                    <a:moveTo>
                      <a:pt x="395755" y="0"/>
                    </a:moveTo>
                    <a:lnTo>
                      <a:pt x="584830" y="20262"/>
                    </a:lnTo>
                    <a:lnTo>
                      <a:pt x="584830" y="26708"/>
                    </a:lnTo>
                    <a:lnTo>
                      <a:pt x="584830" y="382204"/>
                    </a:lnTo>
                    <a:lnTo>
                      <a:pt x="584830" y="384046"/>
                    </a:lnTo>
                    <a:lnTo>
                      <a:pt x="396677" y="396939"/>
                    </a:lnTo>
                    <a:lnTo>
                      <a:pt x="396677" y="396018"/>
                    </a:lnTo>
                    <a:lnTo>
                      <a:pt x="395755" y="396939"/>
                    </a:lnTo>
                    <a:close/>
                    <a:moveTo>
                      <a:pt x="202982" y="0"/>
                    </a:moveTo>
                    <a:lnTo>
                      <a:pt x="221430" y="0"/>
                    </a:lnTo>
                    <a:lnTo>
                      <a:pt x="383772" y="0"/>
                    </a:lnTo>
                    <a:lnTo>
                      <a:pt x="383772" y="2763"/>
                    </a:lnTo>
                    <a:lnTo>
                      <a:pt x="383772" y="40523"/>
                    </a:lnTo>
                    <a:lnTo>
                      <a:pt x="383772" y="45128"/>
                    </a:lnTo>
                    <a:cubicBezTo>
                      <a:pt x="383772" y="147356"/>
                      <a:pt x="383772" y="249584"/>
                      <a:pt x="383772" y="350891"/>
                    </a:cubicBezTo>
                    <a:lnTo>
                      <a:pt x="383772" y="374836"/>
                    </a:lnTo>
                    <a:cubicBezTo>
                      <a:pt x="383772" y="374836"/>
                      <a:pt x="383772" y="375757"/>
                      <a:pt x="383772" y="375757"/>
                    </a:cubicBezTo>
                    <a:lnTo>
                      <a:pt x="383772" y="396939"/>
                    </a:lnTo>
                    <a:lnTo>
                      <a:pt x="365324" y="396939"/>
                    </a:lnTo>
                    <a:lnTo>
                      <a:pt x="202982" y="396939"/>
                    </a:lnTo>
                    <a:lnTo>
                      <a:pt x="202982" y="393255"/>
                    </a:lnTo>
                    <a:lnTo>
                      <a:pt x="202982" y="45128"/>
                    </a:lnTo>
                    <a:close/>
                    <a:moveTo>
                      <a:pt x="189075" y="0"/>
                    </a:moveTo>
                    <a:lnTo>
                      <a:pt x="189075" y="396018"/>
                    </a:lnTo>
                    <a:lnTo>
                      <a:pt x="189075" y="396939"/>
                    </a:lnTo>
                    <a:lnTo>
                      <a:pt x="0" y="384046"/>
                    </a:lnTo>
                    <a:lnTo>
                      <a:pt x="0" y="382204"/>
                    </a:lnTo>
                    <a:lnTo>
                      <a:pt x="0" y="26708"/>
                    </a:lnTo>
                    <a:lnTo>
                      <a:pt x="0" y="20262"/>
                    </a:lnTo>
                    <a:close/>
                  </a:path>
                </a:pathLst>
              </a:custGeom>
              <a:solidFill>
                <a:schemeClr val="accent2"/>
              </a:solidFill>
              <a:ln>
                <a:noFill/>
              </a:ln>
            </p:spPr>
          </p:sp>
          <p:sp>
            <p:nvSpPr>
              <p:cNvPr id="23" name="文本框 42">
                <a:extLst>
                  <a:ext uri="{FF2B5EF4-FFF2-40B4-BE49-F238E27FC236}">
                    <a16:creationId xmlns:a16="http://schemas.microsoft.com/office/drawing/2014/main" id="{8A7C3499-E9BC-4BB8-9477-00FE45F322ED}"/>
                  </a:ext>
                </a:extLst>
              </p:cNvPr>
              <p:cNvSpPr txBox="1">
                <a:spLocks noChangeArrowheads="1"/>
              </p:cNvSpPr>
              <p:nvPr/>
            </p:nvSpPr>
            <p:spPr bwMode="auto">
              <a:xfrm>
                <a:off x="9116131" y="5535149"/>
                <a:ext cx="997743" cy="28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indent="0">
                  <a:lnSpc>
                    <a:spcPct val="150000"/>
                  </a:lnSpc>
                </a:pPr>
                <a:r>
                  <a:rPr lang="en-US" altLang="zh-CN" sz="2400" dirty="0">
                    <a:latin typeface="+mn-lt"/>
                    <a:ea typeface="+mn-ea"/>
                    <a:cs typeface="+mn-ea"/>
                    <a:sym typeface="+mn-lt"/>
                  </a:rPr>
                  <a:t>IDC</a:t>
                </a:r>
                <a:endParaRPr lang="zh-CN" altLang="en-US" sz="2400" dirty="0">
                  <a:latin typeface="+mn-lt"/>
                  <a:ea typeface="+mn-ea"/>
                  <a:cs typeface="+mn-ea"/>
                  <a:sym typeface="+mn-lt"/>
                </a:endParaRPr>
              </a:p>
            </p:txBody>
          </p:sp>
          <p:sp>
            <p:nvSpPr>
              <p:cNvPr id="24" name="文本框 42">
                <a:extLst>
                  <a:ext uri="{FF2B5EF4-FFF2-40B4-BE49-F238E27FC236}">
                    <a16:creationId xmlns:a16="http://schemas.microsoft.com/office/drawing/2014/main" id="{A47B65FB-795A-4530-9D88-496C4AEE0A09}"/>
                  </a:ext>
                </a:extLst>
              </p:cNvPr>
              <p:cNvSpPr txBox="1">
                <a:spLocks noChangeArrowheads="1"/>
              </p:cNvSpPr>
              <p:nvPr/>
            </p:nvSpPr>
            <p:spPr bwMode="auto">
              <a:xfrm>
                <a:off x="8374705" y="4413714"/>
                <a:ext cx="326469" cy="1138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indent="0">
                  <a:lnSpc>
                    <a:spcPct val="150000"/>
                  </a:lnSpc>
                </a:pPr>
                <a:r>
                  <a:rPr lang="en-US" altLang="zh-CN" sz="10800" dirty="0">
                    <a:solidFill>
                      <a:schemeClr val="accent2"/>
                    </a:solidFill>
                    <a:latin typeface="+mn-lt"/>
                    <a:ea typeface="+mn-ea"/>
                    <a:cs typeface="+mn-ea"/>
                    <a:sym typeface="+mn-lt"/>
                  </a:rPr>
                  <a:t>/</a:t>
                </a:r>
                <a:endParaRPr lang="zh-CN" altLang="en-US" sz="10800" dirty="0">
                  <a:solidFill>
                    <a:schemeClr val="accent2"/>
                  </a:solidFill>
                  <a:latin typeface="+mn-lt"/>
                  <a:ea typeface="+mn-ea"/>
                  <a:cs typeface="+mn-ea"/>
                  <a:sym typeface="+mn-lt"/>
                </a:endParaRPr>
              </a:p>
            </p:txBody>
          </p:sp>
        </p:grpSp>
      </p:grpSp>
      <p:sp>
        <p:nvSpPr>
          <p:cNvPr id="25" name="矩形 24">
            <a:extLst>
              <a:ext uri="{FF2B5EF4-FFF2-40B4-BE49-F238E27FC236}">
                <a16:creationId xmlns:a16="http://schemas.microsoft.com/office/drawing/2014/main" id="{F39217DC-47A3-4912-A26E-9A40C7BC1C0C}"/>
              </a:ext>
            </a:extLst>
          </p:cNvPr>
          <p:cNvSpPr/>
          <p:nvPr/>
        </p:nvSpPr>
        <p:spPr>
          <a:xfrm>
            <a:off x="1630096" y="2855760"/>
            <a:ext cx="11142951" cy="830997"/>
          </a:xfrm>
          <a:prstGeom prst="rect">
            <a:avLst/>
          </a:prstGeom>
        </p:spPr>
        <p:txBody>
          <a:bodyPr wrap="square">
            <a:spAutoFit/>
          </a:bodyPr>
          <a:lstStyle/>
          <a:p>
            <a:r>
              <a:rPr lang="en-US" altLang="zh-CN" sz="4800" dirty="0">
                <a:latin typeface="Microsoft YaHei Light" panose="020B0502040204020203" pitchFamily="34" charset="-122"/>
                <a:ea typeface="Microsoft YaHei Light" panose="020B0502040204020203" pitchFamily="34" charset="-122"/>
                <a:cs typeface="+mn-ea"/>
                <a:sym typeface="+mn-lt"/>
              </a:rPr>
              <a:t>TKE </a:t>
            </a:r>
            <a:r>
              <a:rPr lang="zh-CN" altLang="en-US" sz="4800" dirty="0">
                <a:latin typeface="Microsoft YaHei Light" panose="020B0502040204020203" pitchFamily="34" charset="-122"/>
                <a:ea typeface="Microsoft YaHei Light" panose="020B0502040204020203" pitchFamily="34" charset="-122"/>
                <a:cs typeface="+mn-ea"/>
                <a:sym typeface="+mn-lt"/>
              </a:rPr>
              <a:t>是什么 </a:t>
            </a:r>
            <a:r>
              <a:rPr lang="en-US" altLang="zh-CN" sz="4800" dirty="0">
                <a:latin typeface="Microsoft YaHei Light" panose="020B0502040204020203" pitchFamily="34" charset="-122"/>
                <a:ea typeface="Microsoft YaHei Light" panose="020B0502040204020203" pitchFamily="34" charset="-122"/>
                <a:cs typeface="+mn-ea"/>
                <a:sym typeface="+mn-lt"/>
              </a:rPr>
              <a:t>—— </a:t>
            </a:r>
            <a:r>
              <a:rPr lang="zh-CN" altLang="en-US" sz="4800" dirty="0">
                <a:latin typeface="Microsoft YaHei Light" panose="020B0502040204020203" pitchFamily="34" charset="-122"/>
                <a:ea typeface="Microsoft YaHei Light" panose="020B0502040204020203" pitchFamily="34" charset="-122"/>
                <a:cs typeface="+mn-ea"/>
                <a:sym typeface="+mn-lt"/>
              </a:rPr>
              <a:t>一站式 </a:t>
            </a:r>
            <a:r>
              <a:rPr lang="en-US" altLang="zh-CN" sz="4800" dirty="0">
                <a:latin typeface="Microsoft YaHei Light" panose="020B0502040204020203" pitchFamily="34" charset="-122"/>
                <a:ea typeface="Microsoft YaHei Light" panose="020B0502040204020203" pitchFamily="34" charset="-122"/>
                <a:cs typeface="+mn-ea"/>
                <a:sym typeface="+mn-lt"/>
              </a:rPr>
              <a:t>PaaS </a:t>
            </a:r>
            <a:r>
              <a:rPr lang="zh-CN" altLang="en-US" sz="4800" dirty="0">
                <a:latin typeface="Microsoft YaHei Light" panose="020B0502040204020203" pitchFamily="34" charset="-122"/>
                <a:ea typeface="Microsoft YaHei Light" panose="020B0502040204020203" pitchFamily="34" charset="-122"/>
                <a:cs typeface="+mn-ea"/>
                <a:sym typeface="+mn-lt"/>
              </a:rPr>
              <a:t>解决方案</a:t>
            </a:r>
            <a:endParaRPr lang="zh-CN" altLang="en-US" sz="4800" dirty="0">
              <a:latin typeface="Microsoft YaHei Light" panose="020B0502040204020203" pitchFamily="34" charset="-122"/>
              <a:ea typeface="Microsoft YaHei Light" panose="020B0502040204020203" pitchFamily="34" charset="-122"/>
            </a:endParaRPr>
          </a:p>
        </p:txBody>
      </p:sp>
    </p:spTree>
    <p:extLst>
      <p:ext uri="{BB962C8B-B14F-4D97-AF65-F5344CB8AC3E}">
        <p14:creationId xmlns:p14="http://schemas.microsoft.com/office/powerpoint/2010/main" val="1943134445"/>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52">
            <a:extLst>
              <a:ext uri="{FF2B5EF4-FFF2-40B4-BE49-F238E27FC236}">
                <a16:creationId xmlns:a16="http://schemas.microsoft.com/office/drawing/2014/main" id="{0FA50074-CC7F-49FD-8EDD-743EA512FFC3}"/>
              </a:ext>
            </a:extLst>
          </p:cNvPr>
          <p:cNvSpPr/>
          <p:nvPr/>
        </p:nvSpPr>
        <p:spPr>
          <a:xfrm>
            <a:off x="1134574" y="1523570"/>
            <a:ext cx="12073082" cy="759822"/>
          </a:xfrm>
          <a:prstGeom prst="rect">
            <a:avLst/>
          </a:prstGeom>
          <a:ln w="12700">
            <a:miter lim="400000"/>
          </a:ln>
        </p:spPr>
        <p:txBody>
          <a:bodyPr wrap="square" lIns="71437" tIns="71437" rIns="71437" bIns="71437" anchor="ctr">
            <a:spAutoFit/>
          </a:bodyPr>
          <a:lstStyle>
            <a:lvl1pPr defTabSz="584200">
              <a:defRPr sz="56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pPr lvl="0" algn="l">
              <a:defRPr sz="1800">
                <a:solidFill>
                  <a:srgbClr val="000000"/>
                </a:solidFill>
              </a:defRPr>
            </a:pPr>
            <a:r>
              <a:rPr lang="zh-CN" altLang="en-US" sz="4000" dirty="0">
                <a:solidFill>
                  <a:schemeClr val="tx1"/>
                </a:solidFill>
              </a:rPr>
              <a:t>基于</a:t>
            </a:r>
            <a:r>
              <a:rPr lang="en-US" altLang="zh-CN" sz="4000" dirty="0">
                <a:solidFill>
                  <a:schemeClr val="tx1"/>
                </a:solidFill>
              </a:rPr>
              <a:t>K8s</a:t>
            </a:r>
            <a:r>
              <a:rPr lang="zh-CN" altLang="en-US" sz="4000" dirty="0">
                <a:solidFill>
                  <a:schemeClr val="tx1"/>
                </a:solidFill>
              </a:rPr>
              <a:t>搭建技术中台</a:t>
            </a:r>
          </a:p>
        </p:txBody>
      </p:sp>
      <p:graphicFrame>
        <p:nvGraphicFramePr>
          <p:cNvPr id="3" name="表格 2">
            <a:extLst>
              <a:ext uri="{FF2B5EF4-FFF2-40B4-BE49-F238E27FC236}">
                <a16:creationId xmlns:a16="http://schemas.microsoft.com/office/drawing/2014/main" id="{75E8302A-6EF9-4CE3-ABF5-186578632806}"/>
              </a:ext>
            </a:extLst>
          </p:cNvPr>
          <p:cNvGraphicFramePr>
            <a:graphicFrameLocks noGrp="1"/>
          </p:cNvGraphicFramePr>
          <p:nvPr>
            <p:extLst>
              <p:ext uri="{D42A27DB-BD31-4B8C-83A1-F6EECF244321}">
                <p14:modId xmlns:p14="http://schemas.microsoft.com/office/powerpoint/2010/main" val="1606529354"/>
              </p:ext>
            </p:extLst>
          </p:nvPr>
        </p:nvGraphicFramePr>
        <p:xfrm>
          <a:off x="1344707" y="2581834"/>
          <a:ext cx="22153468" cy="10596283"/>
        </p:xfrm>
        <a:graphic>
          <a:graphicData uri="http://schemas.openxmlformats.org/drawingml/2006/table">
            <a:tbl>
              <a:tblPr firstRow="1" bandRow="1">
                <a:tableStyleId>{21E4AEA4-8DFA-4A89-87EB-49C32662AFE0}</a:tableStyleId>
              </a:tblPr>
              <a:tblGrid>
                <a:gridCol w="2845738">
                  <a:extLst>
                    <a:ext uri="{9D8B030D-6E8A-4147-A177-3AD203B41FA5}">
                      <a16:colId xmlns:a16="http://schemas.microsoft.com/office/drawing/2014/main" val="2162658867"/>
                    </a:ext>
                  </a:extLst>
                </a:gridCol>
                <a:gridCol w="9993927">
                  <a:extLst>
                    <a:ext uri="{9D8B030D-6E8A-4147-A177-3AD203B41FA5}">
                      <a16:colId xmlns:a16="http://schemas.microsoft.com/office/drawing/2014/main" val="1723800480"/>
                    </a:ext>
                  </a:extLst>
                </a:gridCol>
                <a:gridCol w="9313803">
                  <a:extLst>
                    <a:ext uri="{9D8B030D-6E8A-4147-A177-3AD203B41FA5}">
                      <a16:colId xmlns:a16="http://schemas.microsoft.com/office/drawing/2014/main" val="3925299936"/>
                    </a:ext>
                  </a:extLst>
                </a:gridCol>
              </a:tblGrid>
              <a:tr h="974183">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sz="2400" u="none" strike="noStrike" cap="none" normalizeH="0" baseline="0" dirty="0">
                          <a:ln>
                            <a:noFill/>
                          </a:ln>
                          <a:effectLst/>
                          <a:latin typeface="Microsoft YaHei Light" panose="020B0502040204020203" pitchFamily="34" charset="-122"/>
                          <a:ea typeface="Microsoft YaHei Light" panose="020B0502040204020203" pitchFamily="34" charset="-122"/>
                          <a:sym typeface="+mn-lt"/>
                        </a:rPr>
                        <a:t>类比</a:t>
                      </a:r>
                      <a:endParaRPr kumimoji="0" lang="zh-CN" sz="2400" b="1" i="0" u="none" strike="noStrike" cap="none" normalizeH="0" baseline="0" dirty="0">
                        <a:ln>
                          <a:noFill/>
                        </a:ln>
                        <a:solidFill>
                          <a:schemeClr val="bg1"/>
                        </a:solidFill>
                        <a:effectLst/>
                        <a:latin typeface="Microsoft YaHei Light" panose="020B0502040204020203" pitchFamily="34" charset="-122"/>
                        <a:ea typeface="Microsoft YaHei Light" panose="020B0502040204020203" pitchFamily="34" charset="-122"/>
                        <a:cs typeface="+mn-ea"/>
                        <a:sym typeface="+mn-lt"/>
                      </a:endParaRPr>
                    </a:p>
                  </a:txBody>
                  <a:tcPr marL="182884" marR="182884" marT="92434" marB="92434" anchor="ct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2400" u="none" strike="noStrike" cap="none" normalizeH="0" baseline="0" dirty="0">
                          <a:ln>
                            <a:noFill/>
                          </a:ln>
                          <a:effectLst/>
                          <a:latin typeface="Microsoft YaHei Light" panose="020B0502040204020203" pitchFamily="34" charset="-122"/>
                          <a:ea typeface="Microsoft YaHei Light" panose="020B0502040204020203" pitchFamily="34" charset="-122"/>
                          <a:sym typeface="+mn-lt"/>
                        </a:rPr>
                        <a:t>开源自建 </a:t>
                      </a:r>
                      <a:r>
                        <a:rPr kumimoji="0" lang="en-US" altLang="zh-CN" sz="2400" u="none" strike="noStrike" cap="none" normalizeH="0" baseline="0" dirty="0">
                          <a:ln>
                            <a:noFill/>
                          </a:ln>
                          <a:effectLst/>
                          <a:latin typeface="Microsoft YaHei Light" panose="020B0502040204020203" pitchFamily="34" charset="-122"/>
                          <a:ea typeface="Microsoft YaHei Light" panose="020B0502040204020203" pitchFamily="34" charset="-122"/>
                          <a:sym typeface="+mn-lt"/>
                        </a:rPr>
                        <a:t>Kubernetes</a:t>
                      </a:r>
                      <a:endParaRPr kumimoji="0" lang="zh-CN" altLang="en-US" sz="2400" b="1" i="0" u="none" strike="noStrike" cap="none" normalizeH="0" baseline="0" dirty="0">
                        <a:ln>
                          <a:noFill/>
                        </a:ln>
                        <a:solidFill>
                          <a:schemeClr val="bg1"/>
                        </a:solidFill>
                        <a:effectLst/>
                        <a:latin typeface="Microsoft YaHei Light" panose="020B0502040204020203" pitchFamily="34" charset="-122"/>
                        <a:ea typeface="Microsoft YaHei Light" panose="020B0502040204020203" pitchFamily="34" charset="-122"/>
                        <a:cs typeface="+mn-ea"/>
                        <a:sym typeface="+mn-lt"/>
                      </a:endParaRPr>
                    </a:p>
                  </a:txBody>
                  <a:tcPr marL="182884" marR="182884" marT="92434" marB="92434" anchor="ct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sz="2400" u="none" strike="noStrike" cap="none" normalizeH="0" baseline="0" dirty="0">
                          <a:ln>
                            <a:noFill/>
                          </a:ln>
                          <a:effectLst/>
                          <a:latin typeface="Microsoft YaHei Light" panose="020B0502040204020203" pitchFamily="34" charset="-122"/>
                          <a:ea typeface="Microsoft YaHei Light" panose="020B0502040204020203" pitchFamily="34" charset="-122"/>
                          <a:sym typeface="+mn-lt"/>
                        </a:rPr>
                        <a:t>TKE</a:t>
                      </a:r>
                      <a:endParaRPr kumimoji="0" lang="zh-CN" altLang="en-US" sz="2400" b="1" i="0" u="none" strike="noStrike" cap="none" normalizeH="0" baseline="0" dirty="0">
                        <a:ln>
                          <a:noFill/>
                        </a:ln>
                        <a:solidFill>
                          <a:schemeClr val="bg1"/>
                        </a:solidFill>
                        <a:effectLst/>
                        <a:latin typeface="Microsoft YaHei Light" panose="020B0502040204020203" pitchFamily="34" charset="-122"/>
                        <a:ea typeface="Microsoft YaHei Light" panose="020B0502040204020203" pitchFamily="34" charset="-122"/>
                        <a:cs typeface="+mn-ea"/>
                        <a:sym typeface="+mn-lt"/>
                      </a:endParaRPr>
                    </a:p>
                  </a:txBody>
                  <a:tcPr marL="182884" marR="182884" marT="92434" marB="92434" anchor="ctr" horzOverflow="overflow"/>
                </a:tc>
                <a:extLst>
                  <a:ext uri="{0D108BD9-81ED-4DB2-BD59-A6C34878D82A}">
                    <a16:rowId xmlns:a16="http://schemas.microsoft.com/office/drawing/2014/main" val="2410333180"/>
                  </a:ext>
                </a:extLst>
              </a:tr>
              <a:tr h="1312294">
                <a:tc>
                  <a:txBody>
                    <a:bodyPr/>
                    <a:lstStyle/>
                    <a:p>
                      <a:pPr marL="0" marR="0" lvl="0" indent="0" algn="ctr" defTabSz="914400" rtl="0" eaLnBrk="1" fontAlgn="base" latinLnBrk="0" hangingPunct="1">
                        <a:lnSpc>
                          <a:spcPct val="150000"/>
                        </a:lnSpc>
                        <a:spcBef>
                          <a:spcPct val="0"/>
                        </a:spcBef>
                        <a:spcAft>
                          <a:spcPct val="0"/>
                        </a:spcAft>
                        <a:buClrTx/>
                        <a:buSzTx/>
                        <a:buFontTx/>
                        <a:buNone/>
                      </a:pPr>
                      <a:r>
                        <a:rPr kumimoji="0" lang="zh-CN" altLang="en-US" sz="2400" u="none" strike="noStrike" cap="none" normalizeH="0" baseline="0" dirty="0">
                          <a:ln>
                            <a:noFill/>
                          </a:ln>
                          <a:effectLst/>
                          <a:latin typeface="Microsoft YaHei Light" panose="020B0502040204020203" pitchFamily="34" charset="-122"/>
                          <a:ea typeface="Microsoft YaHei Light" panose="020B0502040204020203" pitchFamily="34" charset="-122"/>
                          <a:sym typeface="+mn-lt"/>
                        </a:rPr>
                        <a:t>体系</a:t>
                      </a:r>
                      <a:endParaRPr kumimoji="0" lang="zh-CN" sz="2400" b="0" i="0" u="none" strike="noStrike" cap="none" normalizeH="0" baseline="0" dirty="0">
                        <a:ln>
                          <a:noFill/>
                        </a:ln>
                        <a:solidFill>
                          <a:schemeClr val="tx1"/>
                        </a:solidFill>
                        <a:effectLst/>
                        <a:latin typeface="Microsoft YaHei Light" panose="020B0502040204020203" pitchFamily="34" charset="-122"/>
                        <a:ea typeface="Microsoft YaHei Light" panose="020B0502040204020203" pitchFamily="34" charset="-122"/>
                        <a:cs typeface="+mn-ea"/>
                        <a:sym typeface="+mn-lt"/>
                      </a:endParaRPr>
                    </a:p>
                  </a:txBody>
                  <a:tcPr marL="182884" marR="182884" marT="92434" marB="92434" anchor="ctr" horzOverflow="overflow"/>
                </a:tc>
                <a:tc>
                  <a:txBody>
                    <a:bodyPr/>
                    <a:lstStyle/>
                    <a:p>
                      <a:pPr marL="0" marR="0" lvl="0" indent="0" algn="l" defTabSz="914400" rtl="0" eaLnBrk="1" fontAlgn="base" latinLnBrk="0" hangingPunct="1">
                        <a:lnSpc>
                          <a:spcPct val="150000"/>
                        </a:lnSpc>
                        <a:spcBef>
                          <a:spcPct val="0"/>
                        </a:spcBef>
                        <a:spcAft>
                          <a:spcPct val="0"/>
                        </a:spcAft>
                        <a:buClrTx/>
                        <a:buSzTx/>
                        <a:buFontTx/>
                        <a:buNone/>
                      </a:pPr>
                      <a:r>
                        <a:rPr kumimoji="0" lang="zh-CN" altLang="en-US" sz="2400" u="none" strike="noStrike" cap="none" normalizeH="0" baseline="0" dirty="0">
                          <a:ln>
                            <a:noFill/>
                          </a:ln>
                          <a:effectLst/>
                          <a:latin typeface="Microsoft YaHei Light" panose="020B0502040204020203" pitchFamily="34" charset="-122"/>
                          <a:ea typeface="Microsoft YaHei Light" panose="020B0502040204020203" pitchFamily="34" charset="-122"/>
                          <a:sym typeface="+mn-lt"/>
                        </a:rPr>
                        <a:t>完全自建，包括各种解决方案的选型、开源软件的实际应用、和云上其他产品的对接、整套系统的维护等等</a:t>
                      </a:r>
                      <a:endParaRPr kumimoji="0" lang="zh-CN" sz="2400" b="0" i="0" u="none" strike="noStrike" cap="none" normalizeH="0" baseline="0" dirty="0">
                        <a:ln>
                          <a:noFill/>
                        </a:ln>
                        <a:solidFill>
                          <a:schemeClr val="tx1"/>
                        </a:solidFill>
                        <a:effectLst/>
                        <a:latin typeface="Microsoft YaHei Light" panose="020B0502040204020203" pitchFamily="34" charset="-122"/>
                        <a:ea typeface="Microsoft YaHei Light" panose="020B0502040204020203" pitchFamily="34" charset="-122"/>
                        <a:cs typeface="+mn-ea"/>
                        <a:sym typeface="+mn-lt"/>
                      </a:endParaRPr>
                    </a:p>
                  </a:txBody>
                  <a:tcPr marL="182884" marR="182884" marT="92434" marB="92434" horzOverflow="overflow"/>
                </a:tc>
                <a:tc>
                  <a:txBody>
                    <a:bodyPr/>
                    <a:lstStyle/>
                    <a:p>
                      <a:pPr marL="0" marR="0" lvl="0" indent="0" algn="l" defTabSz="914400" rtl="0" eaLnBrk="1" fontAlgn="base" latinLnBrk="0" hangingPunct="1">
                        <a:lnSpc>
                          <a:spcPct val="150000"/>
                        </a:lnSpc>
                        <a:spcBef>
                          <a:spcPct val="0"/>
                        </a:spcBef>
                        <a:spcAft>
                          <a:spcPct val="0"/>
                        </a:spcAft>
                        <a:buClrTx/>
                        <a:buSzTx/>
                        <a:buFontTx/>
                        <a:buNone/>
                      </a:pPr>
                      <a:r>
                        <a:rPr kumimoji="0" lang="zh-CN" altLang="en-US" sz="2400" u="none" strike="noStrike" cap="none" normalizeH="0" baseline="0" dirty="0">
                          <a:ln>
                            <a:noFill/>
                          </a:ln>
                          <a:effectLst/>
                          <a:latin typeface="Microsoft YaHei Light" panose="020B0502040204020203" pitchFamily="34" charset="-122"/>
                          <a:ea typeface="Microsoft YaHei Light" panose="020B0502040204020203" pitchFamily="34" charset="-122"/>
                          <a:sym typeface="+mn-lt"/>
                        </a:rPr>
                        <a:t>和云上其他</a:t>
                      </a:r>
                      <a:r>
                        <a:rPr kumimoji="0" lang="en-US" altLang="zh-CN" sz="2400" u="none" strike="noStrike" cap="none" normalizeH="0" baseline="0" dirty="0">
                          <a:ln>
                            <a:noFill/>
                          </a:ln>
                          <a:effectLst/>
                          <a:latin typeface="Microsoft YaHei Light" panose="020B0502040204020203" pitchFamily="34" charset="-122"/>
                          <a:ea typeface="Microsoft YaHei Light" panose="020B0502040204020203" pitchFamily="34" charset="-122"/>
                          <a:sym typeface="+mn-lt"/>
                        </a:rPr>
                        <a:t>IAAS</a:t>
                      </a:r>
                      <a:r>
                        <a:rPr kumimoji="0" lang="zh-CN" altLang="en-US" sz="2400" u="none" strike="noStrike" cap="none" normalizeH="0" baseline="0" dirty="0">
                          <a:ln>
                            <a:noFill/>
                          </a:ln>
                          <a:effectLst/>
                          <a:latin typeface="Microsoft YaHei Light" panose="020B0502040204020203" pitchFamily="34" charset="-122"/>
                          <a:ea typeface="Microsoft YaHei Light" panose="020B0502040204020203" pitchFamily="34" charset="-122"/>
                          <a:sym typeface="+mn-lt"/>
                        </a:rPr>
                        <a:t>、</a:t>
                      </a:r>
                      <a:r>
                        <a:rPr kumimoji="0" lang="en-US" altLang="zh-CN" sz="2400" u="none" strike="noStrike" cap="none" normalizeH="0" baseline="0" dirty="0">
                          <a:ln>
                            <a:noFill/>
                          </a:ln>
                          <a:effectLst/>
                          <a:latin typeface="Microsoft YaHei Light" panose="020B0502040204020203" pitchFamily="34" charset="-122"/>
                          <a:ea typeface="Microsoft YaHei Light" panose="020B0502040204020203" pitchFamily="34" charset="-122"/>
                          <a:sym typeface="+mn-lt"/>
                        </a:rPr>
                        <a:t>PAAS</a:t>
                      </a:r>
                      <a:r>
                        <a:rPr kumimoji="0" lang="zh-CN" altLang="en-US" sz="2400" u="none" strike="noStrike" cap="none" normalizeH="0" baseline="0" dirty="0">
                          <a:ln>
                            <a:noFill/>
                          </a:ln>
                          <a:effectLst/>
                          <a:latin typeface="Microsoft YaHei Light" panose="020B0502040204020203" pitchFamily="34" charset="-122"/>
                          <a:ea typeface="Microsoft YaHei Light" panose="020B0502040204020203" pitchFamily="34" charset="-122"/>
                          <a:sym typeface="+mn-lt"/>
                        </a:rPr>
                        <a:t>产品拥有统一的产品体系，完全兼容，产品和团队久经考验，功能更强且相对成熟</a:t>
                      </a:r>
                      <a:endParaRPr kumimoji="0" lang="zh-CN" sz="2400" b="0" i="0" u="none" strike="noStrike" cap="none" normalizeH="0" baseline="0" dirty="0">
                        <a:ln>
                          <a:noFill/>
                        </a:ln>
                        <a:solidFill>
                          <a:schemeClr val="tx1"/>
                        </a:solidFill>
                        <a:effectLst/>
                        <a:latin typeface="Microsoft YaHei Light" panose="020B0502040204020203" pitchFamily="34" charset="-122"/>
                        <a:ea typeface="Microsoft YaHei Light" panose="020B0502040204020203" pitchFamily="34" charset="-122"/>
                        <a:cs typeface="+mn-ea"/>
                        <a:sym typeface="+mn-lt"/>
                      </a:endParaRPr>
                    </a:p>
                  </a:txBody>
                  <a:tcPr marL="182884" marR="182884" marT="92434" marB="92434" horzOverflow="overflow"/>
                </a:tc>
                <a:extLst>
                  <a:ext uri="{0D108BD9-81ED-4DB2-BD59-A6C34878D82A}">
                    <a16:rowId xmlns:a16="http://schemas.microsoft.com/office/drawing/2014/main" val="2199605631"/>
                  </a:ext>
                </a:extLst>
              </a:tr>
              <a:tr h="1331213">
                <a:tc>
                  <a:txBody>
                    <a:bodyPr/>
                    <a:lstStyle/>
                    <a:p>
                      <a:pPr marL="0" marR="0" lvl="0" indent="0" algn="ctr" defTabSz="914400" rtl="0" eaLnBrk="1" fontAlgn="base" latinLnBrk="0" hangingPunct="1">
                        <a:lnSpc>
                          <a:spcPct val="150000"/>
                        </a:lnSpc>
                        <a:spcBef>
                          <a:spcPct val="0"/>
                        </a:spcBef>
                        <a:spcAft>
                          <a:spcPct val="0"/>
                        </a:spcAft>
                        <a:buClrTx/>
                        <a:buSzTx/>
                        <a:buFontTx/>
                        <a:buNone/>
                      </a:pPr>
                      <a:r>
                        <a:rPr kumimoji="0" lang="zh-CN" altLang="en-US" sz="2400" u="none" strike="noStrike" cap="none" normalizeH="0" baseline="0" dirty="0">
                          <a:ln>
                            <a:noFill/>
                          </a:ln>
                          <a:effectLst/>
                          <a:latin typeface="Microsoft YaHei Light" panose="020B0502040204020203" pitchFamily="34" charset="-122"/>
                          <a:ea typeface="Microsoft YaHei Light" panose="020B0502040204020203" pitchFamily="34" charset="-122"/>
                          <a:sym typeface="+mn-lt"/>
                        </a:rPr>
                        <a:t>维护</a:t>
                      </a:r>
                      <a:r>
                        <a:rPr kumimoji="0" lang="zh-CN" sz="2400" u="none" strike="noStrike" cap="none" normalizeH="0" baseline="0" dirty="0">
                          <a:ln>
                            <a:noFill/>
                          </a:ln>
                          <a:effectLst/>
                          <a:latin typeface="Microsoft YaHei Light" panose="020B0502040204020203" pitchFamily="34" charset="-122"/>
                          <a:ea typeface="Microsoft YaHei Light" panose="020B0502040204020203" pitchFamily="34" charset="-122"/>
                          <a:sym typeface="+mn-lt"/>
                        </a:rPr>
                        <a:t>成本</a:t>
                      </a:r>
                      <a:endParaRPr kumimoji="0" lang="zh-CN" sz="2400" b="0" i="0" u="none" strike="noStrike" cap="none" normalizeH="0" baseline="0" dirty="0">
                        <a:ln>
                          <a:noFill/>
                        </a:ln>
                        <a:solidFill>
                          <a:schemeClr val="tx1"/>
                        </a:solidFill>
                        <a:effectLst/>
                        <a:latin typeface="Microsoft YaHei Light" panose="020B0502040204020203" pitchFamily="34" charset="-122"/>
                        <a:ea typeface="Microsoft YaHei Light" panose="020B0502040204020203" pitchFamily="34" charset="-122"/>
                        <a:cs typeface="+mn-ea"/>
                        <a:sym typeface="+mn-lt"/>
                      </a:endParaRPr>
                    </a:p>
                  </a:txBody>
                  <a:tcPr marL="182884" marR="182884" marT="92434" marB="92434" anchor="ctr" horzOverflow="overflow"/>
                </a:tc>
                <a:tc>
                  <a:txBody>
                    <a:bodyPr/>
                    <a:lstStyle/>
                    <a:p>
                      <a:pPr marL="0" marR="0" lvl="0" indent="0" algn="l" defTabSz="914400" rtl="0" eaLnBrk="1" fontAlgn="base" latinLnBrk="0" hangingPunct="1">
                        <a:lnSpc>
                          <a:spcPct val="150000"/>
                        </a:lnSpc>
                        <a:spcBef>
                          <a:spcPct val="0"/>
                        </a:spcBef>
                        <a:spcAft>
                          <a:spcPct val="0"/>
                        </a:spcAft>
                        <a:buClrTx/>
                        <a:buSzTx/>
                        <a:buFontTx/>
                        <a:buNone/>
                      </a:pPr>
                      <a:r>
                        <a:rPr kumimoji="0" lang="zh-CN" sz="2400" u="none" strike="noStrike" cap="none" normalizeH="0" baseline="0" dirty="0">
                          <a:ln>
                            <a:noFill/>
                          </a:ln>
                          <a:effectLst/>
                          <a:latin typeface="Microsoft YaHei Light" panose="020B0502040204020203" pitchFamily="34" charset="-122"/>
                          <a:ea typeface="Microsoft YaHei Light" panose="020B0502040204020203" pitchFamily="34" charset="-122"/>
                          <a:sym typeface="+mn-lt"/>
                        </a:rPr>
                        <a:t>人工搭建，</a:t>
                      </a:r>
                      <a:r>
                        <a:rPr kumimoji="0" lang="zh-CN" altLang="en-US" sz="2400" u="none" strike="noStrike" cap="none" normalizeH="0" baseline="0" dirty="0">
                          <a:ln>
                            <a:noFill/>
                          </a:ln>
                          <a:effectLst/>
                          <a:latin typeface="Microsoft YaHei Light" panose="020B0502040204020203" pitchFamily="34" charset="-122"/>
                          <a:ea typeface="Microsoft YaHei Light" panose="020B0502040204020203" pitchFamily="34" charset="-122"/>
                          <a:sym typeface="+mn-lt"/>
                        </a:rPr>
                        <a:t>需要解决操作系统、网络、</a:t>
                      </a:r>
                      <a:r>
                        <a:rPr kumimoji="0" lang="en-US" altLang="zh-CN" sz="2400" u="none" strike="noStrike" cap="none" normalizeH="0" baseline="0" dirty="0" err="1">
                          <a:ln>
                            <a:noFill/>
                          </a:ln>
                          <a:effectLst/>
                          <a:latin typeface="Microsoft YaHei Light" panose="020B0502040204020203" pitchFamily="34" charset="-122"/>
                          <a:ea typeface="Microsoft YaHei Light" panose="020B0502040204020203" pitchFamily="34" charset="-122"/>
                          <a:sym typeface="+mn-lt"/>
                        </a:rPr>
                        <a:t>docker</a:t>
                      </a:r>
                      <a:r>
                        <a:rPr kumimoji="0" lang="zh-CN" altLang="en-US" sz="2400" u="none" strike="noStrike" cap="none" normalizeH="0" baseline="0" dirty="0">
                          <a:ln>
                            <a:noFill/>
                          </a:ln>
                          <a:effectLst/>
                          <a:latin typeface="Microsoft YaHei Light" panose="020B0502040204020203" pitchFamily="34" charset="-122"/>
                          <a:ea typeface="Microsoft YaHei Light" panose="020B0502040204020203" pitchFamily="34" charset="-122"/>
                          <a:sym typeface="+mn-lt"/>
                        </a:rPr>
                        <a:t>、</a:t>
                      </a:r>
                      <a:r>
                        <a:rPr kumimoji="0" lang="en-US" altLang="zh-CN" sz="2400" u="none" strike="noStrike" cap="none" normalizeH="0" baseline="0" dirty="0">
                          <a:ln>
                            <a:noFill/>
                          </a:ln>
                          <a:effectLst/>
                          <a:latin typeface="Microsoft YaHei Light" panose="020B0502040204020203" pitchFamily="34" charset="-122"/>
                          <a:ea typeface="Microsoft YaHei Light" panose="020B0502040204020203" pitchFamily="34" charset="-122"/>
                          <a:sym typeface="+mn-lt"/>
                        </a:rPr>
                        <a:t>K8S</a:t>
                      </a:r>
                      <a:r>
                        <a:rPr kumimoji="0" lang="zh-CN" altLang="en-US" sz="2400" u="none" strike="noStrike" cap="none" normalizeH="0" baseline="0" dirty="0">
                          <a:ln>
                            <a:noFill/>
                          </a:ln>
                          <a:effectLst/>
                          <a:latin typeface="Microsoft YaHei Light" panose="020B0502040204020203" pitchFamily="34" charset="-122"/>
                          <a:ea typeface="Microsoft YaHei Light" panose="020B0502040204020203" pitchFamily="34" charset="-122"/>
                          <a:sym typeface="+mn-lt"/>
                        </a:rPr>
                        <a:t> 实际使用的诸多问题，例如各种卡死、性能差、网络不通等等</a:t>
                      </a:r>
                      <a:endParaRPr kumimoji="0" lang="zh-CN" sz="2400" b="0" i="0" u="none" strike="noStrike" cap="none" normalizeH="0" baseline="0" dirty="0">
                        <a:ln>
                          <a:noFill/>
                        </a:ln>
                        <a:solidFill>
                          <a:schemeClr val="tx1"/>
                        </a:solidFill>
                        <a:effectLst/>
                        <a:latin typeface="Microsoft YaHei Light" panose="020B0502040204020203" pitchFamily="34" charset="-122"/>
                        <a:ea typeface="Microsoft YaHei Light" panose="020B0502040204020203" pitchFamily="34" charset="-122"/>
                        <a:cs typeface="+mn-ea"/>
                        <a:sym typeface="+mn-lt"/>
                      </a:endParaRPr>
                    </a:p>
                  </a:txBody>
                  <a:tcPr marL="182884" marR="182884" marT="92434" marB="92434" horzOverflow="overflow"/>
                </a:tc>
                <a:tc>
                  <a:txBody>
                    <a:bodyPr/>
                    <a:lstStyle/>
                    <a:p>
                      <a:pPr marL="0" marR="0" lvl="0" indent="0" algn="l" defTabSz="914400" rtl="0" eaLnBrk="1" fontAlgn="base" latinLnBrk="0" hangingPunct="1">
                        <a:lnSpc>
                          <a:spcPct val="150000"/>
                        </a:lnSpc>
                        <a:spcBef>
                          <a:spcPct val="0"/>
                        </a:spcBef>
                        <a:spcAft>
                          <a:spcPct val="0"/>
                        </a:spcAft>
                        <a:buClrTx/>
                        <a:buSzTx/>
                        <a:buFontTx/>
                        <a:buNone/>
                      </a:pPr>
                      <a:r>
                        <a:rPr kumimoji="0" lang="zh-CN" sz="2400" u="none" strike="noStrike" cap="none" normalizeH="0" baseline="0" dirty="0">
                          <a:ln>
                            <a:noFill/>
                          </a:ln>
                          <a:effectLst/>
                          <a:latin typeface="Microsoft YaHei Light" panose="020B0502040204020203" pitchFamily="34" charset="-122"/>
                          <a:ea typeface="Microsoft YaHei Light" panose="020B0502040204020203" pitchFamily="34" charset="-122"/>
                          <a:sym typeface="+mn-lt"/>
                        </a:rPr>
                        <a:t>一键创建，</a:t>
                      </a:r>
                      <a:r>
                        <a:rPr kumimoji="0" lang="zh-CN" altLang="en-US" sz="2400" u="none" strike="noStrike" cap="none" normalizeH="0" baseline="0" dirty="0">
                          <a:ln>
                            <a:noFill/>
                          </a:ln>
                          <a:effectLst/>
                          <a:latin typeface="Microsoft YaHei Light" panose="020B0502040204020203" pitchFamily="34" charset="-122"/>
                          <a:ea typeface="Microsoft YaHei Light" panose="020B0502040204020203" pitchFamily="34" charset="-122"/>
                          <a:sym typeface="+mn-lt"/>
                        </a:rPr>
                        <a:t>更成熟稳定，持续排查并解决各类</a:t>
                      </a:r>
                      <a:r>
                        <a:rPr kumimoji="0" lang="en-US" altLang="zh-CN" sz="2400" u="none" strike="noStrike" cap="none" normalizeH="0" baseline="0" dirty="0">
                          <a:ln>
                            <a:noFill/>
                          </a:ln>
                          <a:effectLst/>
                          <a:latin typeface="Microsoft YaHei Light" panose="020B0502040204020203" pitchFamily="34" charset="-122"/>
                          <a:ea typeface="Microsoft YaHei Light" panose="020B0502040204020203" pitchFamily="34" charset="-122"/>
                          <a:sym typeface="+mn-lt"/>
                        </a:rPr>
                        <a:t>bug</a:t>
                      </a:r>
                      <a:r>
                        <a:rPr kumimoji="0" lang="zh-CN" altLang="en-US" sz="2400" u="none" strike="noStrike" cap="none" normalizeH="0" baseline="0" dirty="0">
                          <a:ln>
                            <a:noFill/>
                          </a:ln>
                          <a:effectLst/>
                          <a:latin typeface="Microsoft YaHei Light" panose="020B0502040204020203" pitchFamily="34" charset="-122"/>
                          <a:ea typeface="Microsoft YaHei Light" panose="020B0502040204020203" pitchFamily="34" charset="-122"/>
                          <a:sym typeface="+mn-lt"/>
                        </a:rPr>
                        <a:t>，持续优化性能</a:t>
                      </a:r>
                      <a:endParaRPr kumimoji="0" lang="zh-CN" sz="2400" b="0" i="0" u="none" strike="noStrike" cap="none" normalizeH="0" baseline="0" dirty="0">
                        <a:ln>
                          <a:noFill/>
                        </a:ln>
                        <a:solidFill>
                          <a:schemeClr val="tx1"/>
                        </a:solidFill>
                        <a:effectLst/>
                        <a:latin typeface="Microsoft YaHei Light" panose="020B0502040204020203" pitchFamily="34" charset="-122"/>
                        <a:ea typeface="Microsoft YaHei Light" panose="020B0502040204020203" pitchFamily="34" charset="-122"/>
                        <a:cs typeface="+mn-ea"/>
                        <a:sym typeface="+mn-lt"/>
                      </a:endParaRPr>
                    </a:p>
                  </a:txBody>
                  <a:tcPr marL="182884" marR="182884" marT="92434" marB="92434" horzOverflow="overflow"/>
                </a:tc>
                <a:extLst>
                  <a:ext uri="{0D108BD9-81ED-4DB2-BD59-A6C34878D82A}">
                    <a16:rowId xmlns:a16="http://schemas.microsoft.com/office/drawing/2014/main" val="1934648341"/>
                  </a:ext>
                </a:extLst>
              </a:tr>
              <a:tr h="1477344">
                <a:tc>
                  <a:txBody>
                    <a:bodyPr/>
                    <a:lstStyle/>
                    <a:p>
                      <a:pPr marL="0" marR="0" lvl="0" indent="0" algn="ctr" defTabSz="914400" rtl="0" eaLnBrk="1" fontAlgn="base" latinLnBrk="0" hangingPunct="1">
                        <a:lnSpc>
                          <a:spcPct val="150000"/>
                        </a:lnSpc>
                        <a:spcBef>
                          <a:spcPct val="0"/>
                        </a:spcBef>
                        <a:spcAft>
                          <a:spcPct val="0"/>
                        </a:spcAft>
                        <a:buClrTx/>
                        <a:buSzTx/>
                        <a:buFontTx/>
                        <a:buNone/>
                      </a:pPr>
                      <a:r>
                        <a:rPr kumimoji="0" lang="zh-CN" altLang="en-US" sz="2400" u="none" strike="noStrike" cap="none" normalizeH="0" baseline="0" dirty="0">
                          <a:ln>
                            <a:noFill/>
                          </a:ln>
                          <a:effectLst/>
                          <a:latin typeface="Microsoft YaHei Light" panose="020B0502040204020203" pitchFamily="34" charset="-122"/>
                          <a:ea typeface="Microsoft YaHei Light" panose="020B0502040204020203" pitchFamily="34" charset="-122"/>
                          <a:sym typeface="+mn-lt"/>
                        </a:rPr>
                        <a:t>运营</a:t>
                      </a:r>
                      <a:r>
                        <a:rPr kumimoji="0" lang="zh-CN" sz="2400" u="none" strike="noStrike" cap="none" normalizeH="0" baseline="0" dirty="0">
                          <a:ln>
                            <a:noFill/>
                          </a:ln>
                          <a:effectLst/>
                          <a:latin typeface="Microsoft YaHei Light" panose="020B0502040204020203" pitchFamily="34" charset="-122"/>
                          <a:ea typeface="Microsoft YaHei Light" panose="020B0502040204020203" pitchFamily="34" charset="-122"/>
                          <a:sym typeface="+mn-lt"/>
                        </a:rPr>
                        <a:t>成本</a:t>
                      </a:r>
                      <a:endParaRPr kumimoji="0" lang="zh-CN" sz="2400" b="0" i="0" u="none" strike="noStrike" cap="none" normalizeH="0" baseline="0" dirty="0">
                        <a:ln>
                          <a:noFill/>
                        </a:ln>
                        <a:solidFill>
                          <a:schemeClr val="tx1"/>
                        </a:solidFill>
                        <a:effectLst/>
                        <a:latin typeface="Microsoft YaHei Light" panose="020B0502040204020203" pitchFamily="34" charset="-122"/>
                        <a:ea typeface="Microsoft YaHei Light" panose="020B0502040204020203" pitchFamily="34" charset="-122"/>
                        <a:cs typeface="+mn-ea"/>
                        <a:sym typeface="+mn-lt"/>
                      </a:endParaRPr>
                    </a:p>
                  </a:txBody>
                  <a:tcPr marL="182884" marR="182884" marT="92434" marB="92434" anchor="ctr" horzOverflow="overflow"/>
                </a:tc>
                <a:tc>
                  <a:txBody>
                    <a:bodyPr/>
                    <a:lstStyle/>
                    <a:p>
                      <a:pPr marL="0" marR="0" lvl="0" indent="0" algn="l" defTabSz="914400" rtl="0" eaLnBrk="1" fontAlgn="base" latinLnBrk="0" hangingPunct="1">
                        <a:lnSpc>
                          <a:spcPct val="150000"/>
                        </a:lnSpc>
                        <a:spcBef>
                          <a:spcPct val="0"/>
                        </a:spcBef>
                        <a:spcAft>
                          <a:spcPct val="0"/>
                        </a:spcAft>
                        <a:buClrTx/>
                        <a:buSzTx/>
                        <a:buFontTx/>
                        <a:buNone/>
                      </a:pPr>
                      <a:r>
                        <a:rPr kumimoji="0" lang="zh-CN" altLang="en-US" sz="2400" u="none" strike="noStrike" cap="none" normalizeH="0" baseline="0" dirty="0">
                          <a:ln>
                            <a:noFill/>
                          </a:ln>
                          <a:effectLst/>
                          <a:latin typeface="Microsoft YaHei Light" panose="020B0502040204020203" pitchFamily="34" charset="-122"/>
                          <a:ea typeface="Microsoft YaHei Light" panose="020B0502040204020203" pitchFamily="34" charset="-122"/>
                          <a:sym typeface="+mn-lt"/>
                        </a:rPr>
                        <a:t>需要配套搭建大量开源或自研监控、日志、审计、数据存储等系统</a:t>
                      </a:r>
                      <a:endParaRPr kumimoji="0" lang="zh-CN" sz="2400" b="0" i="0" u="none" strike="noStrike" cap="none" normalizeH="0" baseline="0" dirty="0">
                        <a:ln>
                          <a:noFill/>
                        </a:ln>
                        <a:solidFill>
                          <a:schemeClr val="tx1"/>
                        </a:solidFill>
                        <a:effectLst/>
                        <a:latin typeface="Microsoft YaHei Light" panose="020B0502040204020203" pitchFamily="34" charset="-122"/>
                        <a:ea typeface="Microsoft YaHei Light" panose="020B0502040204020203" pitchFamily="34" charset="-122"/>
                        <a:cs typeface="+mn-ea"/>
                        <a:sym typeface="+mn-lt"/>
                      </a:endParaRPr>
                    </a:p>
                  </a:txBody>
                  <a:tcPr marL="182884" marR="182884" marT="92434" marB="92434" horzOverflow="overflow"/>
                </a:tc>
                <a:tc>
                  <a:txBody>
                    <a:bodyPr/>
                    <a:lstStyle/>
                    <a:p>
                      <a:pPr marL="0" marR="0" lvl="0" indent="0" algn="l" defTabSz="914400" rtl="0" eaLnBrk="1" fontAlgn="base" latinLnBrk="0" hangingPunct="1">
                        <a:lnSpc>
                          <a:spcPct val="150000"/>
                        </a:lnSpc>
                        <a:spcBef>
                          <a:spcPct val="0"/>
                        </a:spcBef>
                        <a:spcAft>
                          <a:spcPct val="0"/>
                        </a:spcAft>
                        <a:buClrTx/>
                        <a:buSzTx/>
                        <a:buFontTx/>
                        <a:buNone/>
                      </a:pPr>
                      <a:r>
                        <a:rPr kumimoji="0" lang="zh-CN" altLang="en-US" sz="2400" u="none" strike="noStrike" cap="none" normalizeH="0" baseline="0" dirty="0">
                          <a:ln>
                            <a:noFill/>
                          </a:ln>
                          <a:effectLst/>
                          <a:latin typeface="Microsoft YaHei Light" panose="020B0502040204020203" pitchFamily="34" charset="-122"/>
                          <a:ea typeface="Microsoft YaHei Light" panose="020B0502040204020203" pitchFamily="34" charset="-122"/>
                          <a:sym typeface="+mn-lt"/>
                        </a:rPr>
                        <a:t>提供配套的监控、告警方案，提供日志采集、操作记录、事件持久化存储等运维功能</a:t>
                      </a:r>
                      <a:endParaRPr kumimoji="0" lang="zh-CN" altLang="en-US" sz="2400" b="0" i="0" u="none" strike="noStrike" cap="none" normalizeH="0" baseline="0" dirty="0">
                        <a:ln>
                          <a:noFill/>
                        </a:ln>
                        <a:solidFill>
                          <a:schemeClr val="tx1"/>
                        </a:solidFill>
                        <a:effectLst/>
                        <a:latin typeface="Microsoft YaHei Light" panose="020B0502040204020203" pitchFamily="34" charset="-122"/>
                        <a:ea typeface="Microsoft YaHei Light" panose="020B0502040204020203" pitchFamily="34" charset="-122"/>
                        <a:cs typeface="+mn-ea"/>
                        <a:sym typeface="+mn-lt"/>
                      </a:endParaRPr>
                    </a:p>
                  </a:txBody>
                  <a:tcPr marL="182884" marR="182884" marT="92434" marB="92434" horzOverflow="overflow"/>
                </a:tc>
                <a:extLst>
                  <a:ext uri="{0D108BD9-81ED-4DB2-BD59-A6C34878D82A}">
                    <a16:rowId xmlns:a16="http://schemas.microsoft.com/office/drawing/2014/main" val="671345813"/>
                  </a:ext>
                </a:extLst>
              </a:tr>
              <a:tr h="974183">
                <a:tc>
                  <a:txBody>
                    <a:bodyPr/>
                    <a:lstStyle/>
                    <a:p>
                      <a:pPr marL="0" marR="0" lvl="0" indent="0" algn="ctr" defTabSz="914400" rtl="0" eaLnBrk="1" fontAlgn="base" latinLnBrk="0" hangingPunct="1">
                        <a:lnSpc>
                          <a:spcPct val="150000"/>
                        </a:lnSpc>
                        <a:spcBef>
                          <a:spcPct val="0"/>
                        </a:spcBef>
                        <a:spcAft>
                          <a:spcPct val="0"/>
                        </a:spcAft>
                        <a:buClrTx/>
                        <a:buSzTx/>
                        <a:buFontTx/>
                        <a:buNone/>
                      </a:pPr>
                      <a:r>
                        <a:rPr kumimoji="0" lang="zh-CN" sz="2400" u="none" strike="noStrike" cap="none" normalizeH="0" baseline="0" dirty="0">
                          <a:ln>
                            <a:noFill/>
                          </a:ln>
                          <a:effectLst/>
                          <a:latin typeface="Microsoft YaHei Light" panose="020B0502040204020203" pitchFamily="34" charset="-122"/>
                          <a:ea typeface="Microsoft YaHei Light" panose="020B0502040204020203" pitchFamily="34" charset="-122"/>
                          <a:sym typeface="+mn-lt"/>
                        </a:rPr>
                        <a:t>技术支持</a:t>
                      </a:r>
                      <a:endParaRPr kumimoji="0" lang="zh-CN" sz="2400" b="0" i="0" u="none" strike="noStrike" cap="none" normalizeH="0" baseline="0" dirty="0">
                        <a:ln>
                          <a:noFill/>
                        </a:ln>
                        <a:solidFill>
                          <a:schemeClr val="tx1"/>
                        </a:solidFill>
                        <a:effectLst/>
                        <a:latin typeface="Microsoft YaHei Light" panose="020B0502040204020203" pitchFamily="34" charset="-122"/>
                        <a:ea typeface="Microsoft YaHei Light" panose="020B0502040204020203" pitchFamily="34" charset="-122"/>
                        <a:cs typeface="+mn-ea"/>
                        <a:sym typeface="+mn-lt"/>
                      </a:endParaRPr>
                    </a:p>
                  </a:txBody>
                  <a:tcPr marL="182884" marR="182884" marT="92434" marB="92434" anchor="ctr" horzOverflow="overflow"/>
                </a:tc>
                <a:tc>
                  <a:txBody>
                    <a:bodyPr/>
                    <a:lstStyle/>
                    <a:p>
                      <a:pPr marL="0" marR="0" lvl="0" indent="0" algn="l" defTabSz="914400" rtl="0" eaLnBrk="1" fontAlgn="base" latinLnBrk="0" hangingPunct="1">
                        <a:lnSpc>
                          <a:spcPct val="150000"/>
                        </a:lnSpc>
                        <a:spcBef>
                          <a:spcPct val="0"/>
                        </a:spcBef>
                        <a:spcAft>
                          <a:spcPct val="0"/>
                        </a:spcAft>
                        <a:buClrTx/>
                        <a:buSzTx/>
                        <a:buFontTx/>
                        <a:buNone/>
                      </a:pPr>
                      <a:r>
                        <a:rPr kumimoji="0" lang="en-US" sz="2400" u="none" strike="noStrike" cap="none" normalizeH="0" baseline="0" dirty="0">
                          <a:ln>
                            <a:noFill/>
                          </a:ln>
                          <a:effectLst/>
                          <a:latin typeface="Microsoft YaHei Light" panose="020B0502040204020203" pitchFamily="34" charset="-122"/>
                          <a:ea typeface="Microsoft YaHei Light" panose="020B0502040204020203" pitchFamily="34" charset="-122"/>
                          <a:sym typeface="+mn-lt"/>
                        </a:rPr>
                        <a:t>K8S</a:t>
                      </a:r>
                      <a:r>
                        <a:rPr kumimoji="0" lang="zh-CN" altLang="en-US" sz="2400" u="none" strike="noStrike" cap="none" normalizeH="0" baseline="0" dirty="0">
                          <a:ln>
                            <a:noFill/>
                          </a:ln>
                          <a:effectLst/>
                          <a:latin typeface="Microsoft YaHei Light" panose="020B0502040204020203" pitchFamily="34" charset="-122"/>
                          <a:ea typeface="Microsoft YaHei Light" panose="020B0502040204020203" pitchFamily="34" charset="-122"/>
                          <a:sym typeface="+mn-lt"/>
                        </a:rPr>
                        <a:t>易部署，但实际运营门槛高，更新快，需要大量的技术投入</a:t>
                      </a:r>
                      <a:endParaRPr kumimoji="0" lang="zh-CN" altLang="en-US" sz="2400" b="0" i="0" u="none" strike="noStrike" cap="none" normalizeH="0" baseline="0" dirty="0">
                        <a:ln>
                          <a:noFill/>
                        </a:ln>
                        <a:solidFill>
                          <a:schemeClr val="tx1"/>
                        </a:solidFill>
                        <a:effectLst/>
                        <a:latin typeface="Microsoft YaHei Light" panose="020B0502040204020203" pitchFamily="34" charset="-122"/>
                        <a:ea typeface="Microsoft YaHei Light" panose="020B0502040204020203" pitchFamily="34" charset="-122"/>
                        <a:cs typeface="+mn-ea"/>
                        <a:sym typeface="+mn-lt"/>
                      </a:endParaRPr>
                    </a:p>
                  </a:txBody>
                  <a:tcPr marL="182884" marR="182884" marT="92434" marB="92434" horzOverflow="overflow"/>
                </a:tc>
                <a:tc>
                  <a:txBody>
                    <a:bodyPr/>
                    <a:lstStyle/>
                    <a:p>
                      <a:pPr marL="0" marR="0" lvl="0" indent="0" algn="l" defTabSz="914400" rtl="0" eaLnBrk="1" fontAlgn="base" latinLnBrk="0" hangingPunct="1">
                        <a:lnSpc>
                          <a:spcPct val="150000"/>
                        </a:lnSpc>
                        <a:spcBef>
                          <a:spcPct val="0"/>
                        </a:spcBef>
                        <a:spcAft>
                          <a:spcPct val="0"/>
                        </a:spcAft>
                        <a:buClrTx/>
                        <a:buSzTx/>
                        <a:buFontTx/>
                        <a:buNone/>
                      </a:pPr>
                      <a:r>
                        <a:rPr kumimoji="0" lang="zh-CN" altLang="en-US" sz="2400" u="none" strike="noStrike" cap="none" normalizeH="0" baseline="0" dirty="0">
                          <a:ln>
                            <a:noFill/>
                          </a:ln>
                          <a:effectLst/>
                          <a:latin typeface="Microsoft YaHei Light" panose="020B0502040204020203" pitchFamily="34" charset="-122"/>
                          <a:ea typeface="Microsoft YaHei Light" panose="020B0502040204020203" pitchFamily="34" charset="-122"/>
                          <a:sym typeface="+mn-lt"/>
                        </a:rPr>
                        <a:t>深度参与</a:t>
                      </a:r>
                      <a:r>
                        <a:rPr kumimoji="0" lang="en-US" sz="2400" u="none" strike="noStrike" cap="none" normalizeH="0" baseline="0" dirty="0">
                          <a:ln>
                            <a:noFill/>
                          </a:ln>
                          <a:effectLst/>
                          <a:latin typeface="Microsoft YaHei Light" panose="020B0502040204020203" pitchFamily="34" charset="-122"/>
                          <a:ea typeface="Microsoft YaHei Light" panose="020B0502040204020203" pitchFamily="34" charset="-122"/>
                          <a:sym typeface="+mn-lt"/>
                        </a:rPr>
                        <a:t>K8S</a:t>
                      </a:r>
                      <a:r>
                        <a:rPr kumimoji="0" lang="zh-CN" altLang="en-US" sz="2400" u="none" strike="noStrike" cap="none" normalizeH="0" baseline="0" dirty="0">
                          <a:ln>
                            <a:noFill/>
                          </a:ln>
                          <a:effectLst/>
                          <a:latin typeface="Microsoft YaHei Light" panose="020B0502040204020203" pitchFamily="34" charset="-122"/>
                          <a:ea typeface="Microsoft YaHei Light" panose="020B0502040204020203" pitchFamily="34" charset="-122"/>
                          <a:sym typeface="+mn-lt"/>
                        </a:rPr>
                        <a:t>，技术积累多</a:t>
                      </a:r>
                      <a:endParaRPr kumimoji="0" lang="zh-CN" altLang="en-US" sz="2400" b="0" i="0" u="none" strike="noStrike" cap="none" normalizeH="0" baseline="0" dirty="0">
                        <a:ln>
                          <a:noFill/>
                        </a:ln>
                        <a:solidFill>
                          <a:schemeClr val="tx1"/>
                        </a:solidFill>
                        <a:effectLst/>
                        <a:latin typeface="Microsoft YaHei Light" panose="020B0502040204020203" pitchFamily="34" charset="-122"/>
                        <a:ea typeface="Microsoft YaHei Light" panose="020B0502040204020203" pitchFamily="34" charset="-122"/>
                        <a:cs typeface="+mn-ea"/>
                        <a:sym typeface="+mn-lt"/>
                      </a:endParaRPr>
                    </a:p>
                  </a:txBody>
                  <a:tcPr marL="182884" marR="182884" marT="92434" marB="92434" horzOverflow="overflow"/>
                </a:tc>
                <a:extLst>
                  <a:ext uri="{0D108BD9-81ED-4DB2-BD59-A6C34878D82A}">
                    <a16:rowId xmlns:a16="http://schemas.microsoft.com/office/drawing/2014/main" val="1086162249"/>
                  </a:ext>
                </a:extLst>
              </a:tr>
              <a:tr h="1312294">
                <a:tc>
                  <a:txBody>
                    <a:bodyPr/>
                    <a:lstStyle/>
                    <a:p>
                      <a:pPr marL="0" marR="0" lvl="0" indent="0" algn="ctr" defTabSz="914400" rtl="0" eaLnBrk="1" fontAlgn="base" latinLnBrk="0" hangingPunct="1">
                        <a:lnSpc>
                          <a:spcPct val="150000"/>
                        </a:lnSpc>
                        <a:spcBef>
                          <a:spcPct val="0"/>
                        </a:spcBef>
                        <a:spcAft>
                          <a:spcPct val="0"/>
                        </a:spcAft>
                        <a:buClrTx/>
                        <a:buSzTx/>
                        <a:buFontTx/>
                        <a:buNone/>
                      </a:pPr>
                      <a:r>
                        <a:rPr kumimoji="0" lang="zh-CN" sz="2400" u="none" strike="noStrike" cap="none" normalizeH="0" baseline="0" dirty="0">
                          <a:ln>
                            <a:noFill/>
                          </a:ln>
                          <a:effectLst/>
                          <a:latin typeface="Microsoft YaHei Light" panose="020B0502040204020203" pitchFamily="34" charset="-122"/>
                          <a:ea typeface="Microsoft YaHei Light" panose="020B0502040204020203" pitchFamily="34" charset="-122"/>
                          <a:sym typeface="+mn-lt"/>
                        </a:rPr>
                        <a:t>稳定性</a:t>
                      </a:r>
                      <a:endParaRPr kumimoji="0" lang="zh-CN" sz="2400" b="0" i="0" u="none" strike="noStrike" cap="none" normalizeH="0" baseline="0" dirty="0">
                        <a:ln>
                          <a:noFill/>
                        </a:ln>
                        <a:solidFill>
                          <a:schemeClr val="tx1"/>
                        </a:solidFill>
                        <a:effectLst/>
                        <a:latin typeface="Microsoft YaHei Light" panose="020B0502040204020203" pitchFamily="34" charset="-122"/>
                        <a:ea typeface="Microsoft YaHei Light" panose="020B0502040204020203" pitchFamily="34" charset="-122"/>
                        <a:cs typeface="+mn-ea"/>
                        <a:sym typeface="+mn-lt"/>
                      </a:endParaRPr>
                    </a:p>
                  </a:txBody>
                  <a:tcPr marL="182884" marR="182884" marT="92434" marB="92434" anchor="ctr" horzOverflow="overflow"/>
                </a:tc>
                <a:tc>
                  <a:txBody>
                    <a:bodyPr/>
                    <a:lstStyle/>
                    <a:p>
                      <a:pPr marL="0" marR="0" lvl="0" indent="0" algn="l" defTabSz="914400" rtl="0" eaLnBrk="1" fontAlgn="base" latinLnBrk="0" hangingPunct="1">
                        <a:lnSpc>
                          <a:spcPct val="150000"/>
                        </a:lnSpc>
                        <a:spcBef>
                          <a:spcPct val="0"/>
                        </a:spcBef>
                        <a:spcAft>
                          <a:spcPct val="0"/>
                        </a:spcAft>
                        <a:buClrTx/>
                        <a:buSzTx/>
                        <a:buFontTx/>
                        <a:buNone/>
                      </a:pPr>
                      <a:r>
                        <a:rPr kumimoji="0" lang="en-US" altLang="zh-CN" sz="2400" u="none" strike="noStrike" cap="none" normalizeH="0" baseline="0" dirty="0">
                          <a:ln>
                            <a:noFill/>
                          </a:ln>
                          <a:effectLst/>
                          <a:latin typeface="Microsoft YaHei Light" panose="020B0502040204020203" pitchFamily="34" charset="-122"/>
                          <a:ea typeface="Microsoft YaHei Light" panose="020B0502040204020203" pitchFamily="34" charset="-122"/>
                          <a:sym typeface="+mn-lt"/>
                        </a:rPr>
                        <a:t>K8S</a:t>
                      </a:r>
                      <a:r>
                        <a:rPr kumimoji="0" lang="zh-CN" altLang="en-US" sz="2400" u="none" strike="noStrike" cap="none" normalizeH="0" baseline="0" dirty="0">
                          <a:ln>
                            <a:noFill/>
                          </a:ln>
                          <a:effectLst/>
                          <a:latin typeface="Microsoft YaHei Light" panose="020B0502040204020203" pitchFamily="34" charset="-122"/>
                          <a:ea typeface="Microsoft YaHei Light" panose="020B0502040204020203" pitchFamily="34" charset="-122"/>
                          <a:sym typeface="+mn-lt"/>
                        </a:rPr>
                        <a:t>组件众多，集群规模越大越可能出问题，而且集群节点易出问题</a:t>
                      </a:r>
                      <a:endParaRPr kumimoji="0" lang="zh-CN" altLang="en-US" sz="2400" b="0" i="0" u="none" strike="noStrike" cap="none" normalizeH="0" baseline="0" dirty="0">
                        <a:ln>
                          <a:noFill/>
                        </a:ln>
                        <a:solidFill>
                          <a:schemeClr val="tx1"/>
                        </a:solidFill>
                        <a:effectLst/>
                        <a:latin typeface="Microsoft YaHei Light" panose="020B0502040204020203" pitchFamily="34" charset="-122"/>
                        <a:ea typeface="Microsoft YaHei Light" panose="020B0502040204020203" pitchFamily="34" charset="-122"/>
                        <a:cs typeface="+mn-ea"/>
                        <a:sym typeface="+mn-lt"/>
                      </a:endParaRPr>
                    </a:p>
                  </a:txBody>
                  <a:tcPr marL="182884" marR="182884" marT="92434" marB="92434" horzOverflow="overflow"/>
                </a:tc>
                <a:tc>
                  <a:txBody>
                    <a:bodyPr/>
                    <a:lstStyle/>
                    <a:p>
                      <a:pPr marL="0" marR="0" lvl="0" indent="0" algn="l" defTabSz="914400" rtl="0" eaLnBrk="1" fontAlgn="base" latinLnBrk="0" hangingPunct="1">
                        <a:lnSpc>
                          <a:spcPct val="150000"/>
                        </a:lnSpc>
                        <a:spcBef>
                          <a:spcPct val="0"/>
                        </a:spcBef>
                        <a:spcAft>
                          <a:spcPct val="0"/>
                        </a:spcAft>
                        <a:buClrTx/>
                        <a:buSzTx/>
                        <a:buFontTx/>
                        <a:buNone/>
                      </a:pPr>
                      <a:r>
                        <a:rPr kumimoji="0" lang="zh-CN" altLang="en-US" sz="2400" u="none" strike="noStrike" cap="none" normalizeH="0" baseline="0" dirty="0">
                          <a:ln>
                            <a:noFill/>
                          </a:ln>
                          <a:effectLst/>
                          <a:latin typeface="Microsoft YaHei Light" panose="020B0502040204020203" pitchFamily="34" charset="-122"/>
                          <a:ea typeface="Microsoft YaHei Light" panose="020B0502040204020203" pitchFamily="34" charset="-122"/>
                          <a:sym typeface="+mn-lt"/>
                        </a:rPr>
                        <a:t>管理面支持集群化托管维护，各种节点监控检查、热重启机制，提高稳定性</a:t>
                      </a:r>
                      <a:endParaRPr kumimoji="0" lang="zh-CN" altLang="en-US" sz="2400" b="0" i="0" u="none" strike="noStrike" cap="none" normalizeH="0" baseline="0" dirty="0">
                        <a:ln>
                          <a:noFill/>
                        </a:ln>
                        <a:solidFill>
                          <a:schemeClr val="tx1"/>
                        </a:solidFill>
                        <a:effectLst/>
                        <a:latin typeface="Microsoft YaHei Light" panose="020B0502040204020203" pitchFamily="34" charset="-122"/>
                        <a:ea typeface="Microsoft YaHei Light" panose="020B0502040204020203" pitchFamily="34" charset="-122"/>
                        <a:cs typeface="+mn-ea"/>
                        <a:sym typeface="+mn-lt"/>
                      </a:endParaRPr>
                    </a:p>
                  </a:txBody>
                  <a:tcPr marL="182884" marR="182884" marT="92434" marB="92434" horzOverflow="overflow"/>
                </a:tc>
                <a:extLst>
                  <a:ext uri="{0D108BD9-81ED-4DB2-BD59-A6C34878D82A}">
                    <a16:rowId xmlns:a16="http://schemas.microsoft.com/office/drawing/2014/main" val="2147647351"/>
                  </a:ext>
                </a:extLst>
              </a:tr>
              <a:tr h="1312294">
                <a:tc>
                  <a:txBody>
                    <a:bodyPr/>
                    <a:lstStyle/>
                    <a:p>
                      <a:pPr marL="0" marR="0" lvl="0" indent="0" algn="ctr" defTabSz="914400" rtl="0" eaLnBrk="1" fontAlgn="base" latinLnBrk="0" hangingPunct="1">
                        <a:lnSpc>
                          <a:spcPct val="150000"/>
                        </a:lnSpc>
                        <a:spcBef>
                          <a:spcPct val="0"/>
                        </a:spcBef>
                        <a:spcAft>
                          <a:spcPct val="0"/>
                        </a:spcAft>
                        <a:buClrTx/>
                        <a:buSzTx/>
                        <a:buFontTx/>
                        <a:buNone/>
                      </a:pPr>
                      <a:r>
                        <a:rPr kumimoji="0" lang="zh-CN" altLang="en-US" sz="2400" u="none" strike="noStrike" cap="none" normalizeH="0" baseline="0" dirty="0">
                          <a:ln>
                            <a:noFill/>
                          </a:ln>
                          <a:effectLst/>
                          <a:latin typeface="Microsoft YaHei Light" panose="020B0502040204020203" pitchFamily="34" charset="-122"/>
                          <a:ea typeface="Microsoft YaHei Light" panose="020B0502040204020203" pitchFamily="34" charset="-122"/>
                          <a:sym typeface="+mn-lt"/>
                        </a:rPr>
                        <a:t>配套</a:t>
                      </a:r>
                      <a:r>
                        <a:rPr kumimoji="0" lang="zh-CN" sz="2400" u="none" strike="noStrike" cap="none" normalizeH="0" baseline="0" dirty="0">
                          <a:ln>
                            <a:noFill/>
                          </a:ln>
                          <a:effectLst/>
                          <a:latin typeface="Microsoft YaHei Light" panose="020B0502040204020203" pitchFamily="34" charset="-122"/>
                          <a:ea typeface="Microsoft YaHei Light" panose="020B0502040204020203" pitchFamily="34" charset="-122"/>
                          <a:sym typeface="+mn-lt"/>
                        </a:rPr>
                        <a:t>特性</a:t>
                      </a:r>
                      <a:endParaRPr kumimoji="0" lang="zh-CN" sz="2400" b="0" i="0" u="none" strike="noStrike" cap="none" normalizeH="0" baseline="0" dirty="0">
                        <a:ln>
                          <a:noFill/>
                        </a:ln>
                        <a:solidFill>
                          <a:schemeClr val="tx1"/>
                        </a:solidFill>
                        <a:effectLst/>
                        <a:latin typeface="Microsoft YaHei Light" panose="020B0502040204020203" pitchFamily="34" charset="-122"/>
                        <a:ea typeface="Microsoft YaHei Light" panose="020B0502040204020203" pitchFamily="34" charset="-122"/>
                        <a:cs typeface="+mn-ea"/>
                        <a:sym typeface="+mn-lt"/>
                      </a:endParaRPr>
                    </a:p>
                  </a:txBody>
                  <a:tcPr marL="182884" marR="182884" marT="92434" marB="92434" anchor="ctr" horzOverflow="overflow"/>
                </a:tc>
                <a:tc>
                  <a:txBody>
                    <a:bodyPr/>
                    <a:lstStyle/>
                    <a:p>
                      <a:pPr marL="0" marR="0" lvl="0" indent="0" algn="l" defTabSz="914400" rtl="0" eaLnBrk="1" fontAlgn="base" latinLnBrk="0" hangingPunct="1">
                        <a:lnSpc>
                          <a:spcPct val="150000"/>
                        </a:lnSpc>
                        <a:spcBef>
                          <a:spcPct val="0"/>
                        </a:spcBef>
                        <a:spcAft>
                          <a:spcPct val="0"/>
                        </a:spcAft>
                        <a:buClrTx/>
                        <a:buSzTx/>
                        <a:buFontTx/>
                        <a:buNone/>
                      </a:pPr>
                      <a:r>
                        <a:rPr kumimoji="0" lang="zh-CN" altLang="en-US" sz="2400" u="none" strike="noStrike" cap="none" normalizeH="0" baseline="0" dirty="0">
                          <a:ln>
                            <a:noFill/>
                          </a:ln>
                          <a:effectLst/>
                          <a:latin typeface="Microsoft YaHei Light" panose="020B0502040204020203" pitchFamily="34" charset="-122"/>
                          <a:ea typeface="Microsoft YaHei Light" panose="020B0502040204020203" pitchFamily="34" charset="-122"/>
                          <a:sym typeface="+mn-lt"/>
                        </a:rPr>
                        <a:t>应用管理、镜像构建、发布管理、</a:t>
                      </a:r>
                      <a:r>
                        <a:rPr kumimoji="0" lang="en-US" altLang="zh-CN" sz="2400" u="none" strike="noStrike" cap="none" normalizeH="0" baseline="0" dirty="0">
                          <a:ln>
                            <a:noFill/>
                          </a:ln>
                          <a:effectLst/>
                          <a:latin typeface="Microsoft YaHei Light" panose="020B0502040204020203" pitchFamily="34" charset="-122"/>
                          <a:ea typeface="Microsoft YaHei Light" panose="020B0502040204020203" pitchFamily="34" charset="-122"/>
                          <a:sym typeface="+mn-lt"/>
                        </a:rPr>
                        <a:t>service mesh</a:t>
                      </a:r>
                      <a:r>
                        <a:rPr kumimoji="0" lang="zh-CN" altLang="en-US" sz="2400" u="none" strike="noStrike" cap="none" normalizeH="0" baseline="0" dirty="0">
                          <a:ln>
                            <a:noFill/>
                          </a:ln>
                          <a:effectLst/>
                          <a:latin typeface="Microsoft YaHei Light" panose="020B0502040204020203" pitchFamily="34" charset="-122"/>
                          <a:ea typeface="Microsoft YaHei Light" panose="020B0502040204020203" pitchFamily="34" charset="-122"/>
                          <a:sym typeface="+mn-lt"/>
                        </a:rPr>
                        <a:t>、监控告警、日志服务等功能，均需自研</a:t>
                      </a:r>
                      <a:endParaRPr kumimoji="0" lang="zh-CN" sz="2400" b="0" i="0" u="none" strike="noStrike" cap="none" normalizeH="0" baseline="0" dirty="0">
                        <a:ln>
                          <a:noFill/>
                        </a:ln>
                        <a:solidFill>
                          <a:schemeClr val="tx1"/>
                        </a:solidFill>
                        <a:effectLst/>
                        <a:latin typeface="Microsoft YaHei Light" panose="020B0502040204020203" pitchFamily="34" charset="-122"/>
                        <a:ea typeface="Microsoft YaHei Light" panose="020B0502040204020203" pitchFamily="34" charset="-122"/>
                        <a:cs typeface="+mn-ea"/>
                        <a:sym typeface="+mn-lt"/>
                      </a:endParaRPr>
                    </a:p>
                  </a:txBody>
                  <a:tcPr marL="182884" marR="182884" marT="92434" marB="92434" horzOverflow="overflow"/>
                </a:tc>
                <a:tc>
                  <a:txBody>
                    <a:bodyPr/>
                    <a:lstStyle/>
                    <a:p>
                      <a:pPr marL="0" marR="0" lvl="0" indent="0" algn="l" defTabSz="914400" rtl="0" eaLnBrk="1" fontAlgn="base" latinLnBrk="0" hangingPunct="1">
                        <a:lnSpc>
                          <a:spcPct val="150000"/>
                        </a:lnSpc>
                        <a:spcBef>
                          <a:spcPct val="0"/>
                        </a:spcBef>
                        <a:spcAft>
                          <a:spcPct val="0"/>
                        </a:spcAft>
                        <a:buClrTx/>
                        <a:buSzTx/>
                        <a:buFontTx/>
                        <a:buNone/>
                      </a:pPr>
                      <a:r>
                        <a:rPr kumimoji="0" lang="zh-CN" altLang="en-US" sz="2400" u="none" strike="noStrike" cap="none" normalizeH="0" baseline="0" dirty="0">
                          <a:ln>
                            <a:noFill/>
                          </a:ln>
                          <a:effectLst/>
                          <a:latin typeface="Microsoft YaHei Light" panose="020B0502040204020203" pitchFamily="34" charset="-122"/>
                          <a:ea typeface="Microsoft YaHei Light" panose="020B0502040204020203" pitchFamily="34" charset="-122"/>
                          <a:sym typeface="+mn-lt"/>
                        </a:rPr>
                        <a:t>功能齐全，</a:t>
                      </a:r>
                      <a:endParaRPr kumimoji="0" lang="zh-CN" altLang="en-US" sz="2400" b="0" i="0" u="none" strike="noStrike" cap="none" normalizeH="0" baseline="0" dirty="0">
                        <a:ln>
                          <a:noFill/>
                        </a:ln>
                        <a:solidFill>
                          <a:schemeClr val="tx1"/>
                        </a:solidFill>
                        <a:effectLst/>
                        <a:latin typeface="Microsoft YaHei Light" panose="020B0502040204020203" pitchFamily="34" charset="-122"/>
                        <a:ea typeface="Microsoft YaHei Light" panose="020B0502040204020203" pitchFamily="34" charset="-122"/>
                        <a:cs typeface="+mn-ea"/>
                        <a:sym typeface="+mn-lt"/>
                      </a:endParaRPr>
                    </a:p>
                  </a:txBody>
                  <a:tcPr marL="182884" marR="182884" marT="92434" marB="92434" horzOverflow="overflow"/>
                </a:tc>
                <a:extLst>
                  <a:ext uri="{0D108BD9-81ED-4DB2-BD59-A6C34878D82A}">
                    <a16:rowId xmlns:a16="http://schemas.microsoft.com/office/drawing/2014/main" val="1968576485"/>
                  </a:ext>
                </a:extLst>
              </a:tr>
              <a:tr h="1902478">
                <a:tc>
                  <a:txBody>
                    <a:bodyPr/>
                    <a:lstStyle/>
                    <a:p>
                      <a:pPr marL="0" marR="0" lvl="0" indent="0" algn="ctr" defTabSz="914400" rtl="0" eaLnBrk="1" fontAlgn="base" latinLnBrk="0" hangingPunct="1">
                        <a:lnSpc>
                          <a:spcPct val="150000"/>
                        </a:lnSpc>
                        <a:spcBef>
                          <a:spcPct val="0"/>
                        </a:spcBef>
                        <a:spcAft>
                          <a:spcPct val="0"/>
                        </a:spcAft>
                        <a:buClrTx/>
                        <a:buSzTx/>
                        <a:buFontTx/>
                        <a:buNone/>
                      </a:pPr>
                      <a:r>
                        <a:rPr kumimoji="0" lang="zh-CN" sz="2400" u="none" strike="noStrike" cap="none" normalizeH="0" baseline="0" dirty="0">
                          <a:ln>
                            <a:noFill/>
                          </a:ln>
                          <a:effectLst/>
                          <a:latin typeface="Microsoft YaHei Light" panose="020B0502040204020203" pitchFamily="34" charset="-122"/>
                          <a:ea typeface="Microsoft YaHei Light" panose="020B0502040204020203" pitchFamily="34" charset="-122"/>
                          <a:sym typeface="+mn-lt"/>
                        </a:rPr>
                        <a:t>生态兼容</a:t>
                      </a:r>
                      <a:endParaRPr kumimoji="0" lang="zh-CN" sz="2400" b="0" i="0" u="none" strike="noStrike" cap="none" normalizeH="0" baseline="0" dirty="0">
                        <a:ln>
                          <a:noFill/>
                        </a:ln>
                        <a:solidFill>
                          <a:schemeClr val="tx1"/>
                        </a:solidFill>
                        <a:effectLst/>
                        <a:latin typeface="Microsoft YaHei Light" panose="020B0502040204020203" pitchFamily="34" charset="-122"/>
                        <a:ea typeface="Microsoft YaHei Light" panose="020B0502040204020203" pitchFamily="34" charset="-122"/>
                        <a:cs typeface="+mn-ea"/>
                        <a:sym typeface="+mn-lt"/>
                      </a:endParaRPr>
                    </a:p>
                  </a:txBody>
                  <a:tcPr marL="182884" marR="182884" marT="92434" marB="92434" anchor="ctr" horzOverflow="overflow"/>
                </a:tc>
                <a:tc>
                  <a:txBody>
                    <a:bodyPr/>
                    <a:lstStyle/>
                    <a:p>
                      <a:pPr marL="0" marR="0" lvl="0" indent="0" algn="l" defTabSz="914400" rtl="0" eaLnBrk="1" fontAlgn="base" latinLnBrk="0" hangingPunct="1">
                        <a:lnSpc>
                          <a:spcPct val="150000"/>
                        </a:lnSpc>
                        <a:spcBef>
                          <a:spcPct val="0"/>
                        </a:spcBef>
                        <a:spcAft>
                          <a:spcPct val="0"/>
                        </a:spcAft>
                        <a:buClrTx/>
                        <a:buSzTx/>
                        <a:buFontTx/>
                        <a:buNone/>
                      </a:pPr>
                      <a:r>
                        <a:rPr kumimoji="0" lang="zh-CN" altLang="en-US" sz="2400" u="none" strike="noStrike" cap="none" normalizeH="0" baseline="0" dirty="0">
                          <a:ln>
                            <a:noFill/>
                          </a:ln>
                          <a:effectLst/>
                          <a:latin typeface="Microsoft YaHei Light" panose="020B0502040204020203" pitchFamily="34" charset="-122"/>
                          <a:ea typeface="Microsoft YaHei Light" panose="020B0502040204020203" pitchFamily="34" charset="-122"/>
                          <a:sym typeface="+mn-lt"/>
                        </a:rPr>
                        <a:t>根据自建情况而定</a:t>
                      </a:r>
                      <a:endParaRPr kumimoji="0" lang="en-US" altLang="zh-CN" sz="2400" b="0" i="0" u="none" strike="noStrike" cap="none" normalizeH="0" baseline="0" dirty="0">
                        <a:ln>
                          <a:noFill/>
                        </a:ln>
                        <a:solidFill>
                          <a:schemeClr val="tx1"/>
                        </a:solidFill>
                        <a:effectLst/>
                        <a:latin typeface="Microsoft YaHei Light" panose="020B0502040204020203" pitchFamily="34" charset="-122"/>
                        <a:ea typeface="Microsoft YaHei Light" panose="020B0502040204020203" pitchFamily="34" charset="-122"/>
                        <a:cs typeface="+mn-ea"/>
                        <a:sym typeface="+mn-lt"/>
                      </a:endParaRPr>
                    </a:p>
                  </a:txBody>
                  <a:tcPr marL="182884" marR="182884" marT="92434" marB="92434" horzOverflow="overflow"/>
                </a:tc>
                <a:tc>
                  <a:txBody>
                    <a:bodyPr/>
                    <a:lstStyle/>
                    <a:p>
                      <a:pPr marL="0" marR="0" lvl="0" indent="0" algn="l" defTabSz="914400" rtl="0" eaLnBrk="1" fontAlgn="base" latinLnBrk="0" hangingPunct="1">
                        <a:lnSpc>
                          <a:spcPct val="150000"/>
                        </a:lnSpc>
                        <a:spcBef>
                          <a:spcPct val="0"/>
                        </a:spcBef>
                        <a:spcAft>
                          <a:spcPct val="0"/>
                        </a:spcAft>
                        <a:buClrTx/>
                        <a:buSzTx/>
                        <a:buFontTx/>
                        <a:buNone/>
                        <a:tabLst/>
                        <a:defRPr/>
                      </a:pPr>
                      <a:r>
                        <a:rPr kumimoji="0" lang="zh-CN" altLang="en-US" sz="2400" u="none" strike="noStrike" cap="none" normalizeH="0" baseline="0" dirty="0">
                          <a:ln>
                            <a:noFill/>
                          </a:ln>
                          <a:effectLst/>
                          <a:latin typeface="Microsoft YaHei Light" panose="020B0502040204020203" pitchFamily="34" charset="-122"/>
                          <a:ea typeface="Microsoft YaHei Light" panose="020B0502040204020203" pitchFamily="34" charset="-122"/>
                          <a:sym typeface="+mn-lt"/>
                        </a:rPr>
                        <a:t>完全兼容，提供多个 </a:t>
                      </a:r>
                      <a:r>
                        <a:rPr kumimoji="0" lang="en-US" altLang="zh-CN" sz="2400" u="none" strike="noStrike" cap="none" normalizeH="0" baseline="0" dirty="0">
                          <a:ln>
                            <a:noFill/>
                          </a:ln>
                          <a:effectLst/>
                          <a:latin typeface="Microsoft YaHei Light" panose="020B0502040204020203" pitchFamily="34" charset="-122"/>
                          <a:ea typeface="Microsoft YaHei Light" panose="020B0502040204020203" pitchFamily="34" charset="-122"/>
                          <a:sym typeface="+mn-lt"/>
                        </a:rPr>
                        <a:t>Kubernetes</a:t>
                      </a:r>
                      <a:r>
                        <a:rPr kumimoji="0" lang="zh-CN" altLang="en-US" sz="2400" u="none" strike="noStrike" cap="none" normalizeH="0" baseline="0" dirty="0">
                          <a:ln>
                            <a:noFill/>
                          </a:ln>
                          <a:effectLst/>
                          <a:latin typeface="Microsoft YaHei Light" panose="020B0502040204020203" pitchFamily="34" charset="-122"/>
                          <a:ea typeface="Microsoft YaHei Light" panose="020B0502040204020203" pitchFamily="34" charset="-122"/>
                          <a:sym typeface="+mn-lt"/>
                        </a:rPr>
                        <a:t> </a:t>
                      </a:r>
                      <a:r>
                        <a:rPr kumimoji="0" lang="en-US" altLang="zh-CN" sz="2400" u="none" strike="noStrike" cap="none" normalizeH="0" baseline="0" dirty="0">
                          <a:ln>
                            <a:noFill/>
                          </a:ln>
                          <a:effectLst/>
                          <a:latin typeface="Microsoft YaHei Light" panose="020B0502040204020203" pitchFamily="34" charset="-122"/>
                          <a:ea typeface="Microsoft YaHei Light" panose="020B0502040204020203" pitchFamily="34" charset="-122"/>
                          <a:sym typeface="+mn-lt"/>
                        </a:rPr>
                        <a:t>release </a:t>
                      </a:r>
                      <a:r>
                        <a:rPr kumimoji="0" lang="zh-CN" altLang="en-US" sz="2400" u="none" strike="noStrike" cap="none" normalizeH="0" baseline="0" dirty="0">
                          <a:ln>
                            <a:noFill/>
                          </a:ln>
                          <a:effectLst/>
                          <a:latin typeface="Microsoft YaHei Light" panose="020B0502040204020203" pitchFamily="34" charset="-122"/>
                          <a:ea typeface="Microsoft YaHei Light" panose="020B0502040204020203" pitchFamily="34" charset="-122"/>
                          <a:sym typeface="+mn-lt"/>
                        </a:rPr>
                        <a:t>版本，支持版本升级能力，且集成了大量自研和社区推荐插件或服务，如</a:t>
                      </a:r>
                      <a:r>
                        <a:rPr kumimoji="0" lang="en-US" altLang="zh-CN" sz="2400" u="none" strike="noStrike" cap="none" normalizeH="0" baseline="0" dirty="0" err="1">
                          <a:ln>
                            <a:noFill/>
                          </a:ln>
                          <a:effectLst/>
                          <a:latin typeface="Microsoft YaHei Light" panose="020B0502040204020203" pitchFamily="34" charset="-122"/>
                          <a:ea typeface="Microsoft YaHei Light" panose="020B0502040204020203" pitchFamily="34" charset="-122"/>
                          <a:sym typeface="+mn-lt"/>
                        </a:rPr>
                        <a:t>ipvs</a:t>
                      </a:r>
                      <a:r>
                        <a:rPr kumimoji="0" lang="zh-CN" altLang="en-US" sz="2400" u="none" strike="noStrike" cap="none" normalizeH="0" baseline="0" dirty="0">
                          <a:ln>
                            <a:noFill/>
                          </a:ln>
                          <a:effectLst/>
                          <a:latin typeface="Microsoft YaHei Light" panose="020B0502040204020203" pitchFamily="34" charset="-122"/>
                          <a:ea typeface="Microsoft YaHei Light" panose="020B0502040204020203" pitchFamily="34" charset="-122"/>
                          <a:sym typeface="+mn-lt"/>
                        </a:rPr>
                        <a:t>、</a:t>
                      </a:r>
                      <a:r>
                        <a:rPr kumimoji="0" lang="en-US" altLang="zh-CN" sz="2400" u="none" strike="noStrike" cap="none" normalizeH="0" baseline="0" dirty="0" err="1">
                          <a:ln>
                            <a:noFill/>
                          </a:ln>
                          <a:effectLst/>
                          <a:latin typeface="Microsoft YaHei Light" panose="020B0502040204020203" pitchFamily="34" charset="-122"/>
                          <a:ea typeface="Microsoft YaHei Light" panose="020B0502040204020203" pitchFamily="34" charset="-122"/>
                          <a:sym typeface="+mn-lt"/>
                        </a:rPr>
                        <a:t>networkpolicy</a:t>
                      </a:r>
                      <a:r>
                        <a:rPr kumimoji="0" lang="zh-CN" altLang="en-US" sz="2400" u="none" strike="noStrike" cap="none" normalizeH="0" baseline="0" dirty="0">
                          <a:ln>
                            <a:noFill/>
                          </a:ln>
                          <a:effectLst/>
                          <a:latin typeface="Microsoft YaHei Light" panose="020B0502040204020203" pitchFamily="34" charset="-122"/>
                          <a:ea typeface="Microsoft YaHei Light" panose="020B0502040204020203" pitchFamily="34" charset="-122"/>
                          <a:sym typeface="+mn-lt"/>
                        </a:rPr>
                        <a:t>、</a:t>
                      </a:r>
                      <a:r>
                        <a:rPr kumimoji="0" lang="en-US" altLang="zh-CN" sz="2400" u="none" strike="noStrike" cap="none" normalizeH="0" baseline="0" dirty="0" err="1">
                          <a:ln>
                            <a:noFill/>
                          </a:ln>
                          <a:effectLst/>
                          <a:latin typeface="Microsoft YaHei Light" panose="020B0502040204020203" pitchFamily="34" charset="-122"/>
                          <a:ea typeface="Microsoft YaHei Light" panose="020B0502040204020203" pitchFamily="34" charset="-122"/>
                          <a:sym typeface="+mn-lt"/>
                        </a:rPr>
                        <a:t>fluentd</a:t>
                      </a:r>
                      <a:r>
                        <a:rPr kumimoji="0" lang="zh-CN" altLang="en-US" sz="2400" u="none" strike="noStrike" cap="none" normalizeH="0" baseline="0" dirty="0">
                          <a:ln>
                            <a:noFill/>
                          </a:ln>
                          <a:effectLst/>
                          <a:latin typeface="Microsoft YaHei Light" panose="020B0502040204020203" pitchFamily="34" charset="-122"/>
                          <a:ea typeface="Microsoft YaHei Light" panose="020B0502040204020203" pitchFamily="34" charset="-122"/>
                          <a:sym typeface="+mn-lt"/>
                        </a:rPr>
                        <a:t>、</a:t>
                      </a:r>
                      <a:r>
                        <a:rPr kumimoji="0" lang="en-US" altLang="zh-CN" sz="2400" u="none" strike="noStrike" cap="none" normalizeH="0" baseline="0" dirty="0" err="1">
                          <a:ln>
                            <a:noFill/>
                          </a:ln>
                          <a:effectLst/>
                          <a:latin typeface="Microsoft YaHei Light" panose="020B0502040204020203" pitchFamily="34" charset="-122"/>
                          <a:ea typeface="Microsoft YaHei Light" panose="020B0502040204020203" pitchFamily="34" charset="-122"/>
                          <a:sym typeface="+mn-lt"/>
                        </a:rPr>
                        <a:t>prometheus</a:t>
                      </a:r>
                      <a:r>
                        <a:rPr kumimoji="0" lang="zh-CN" altLang="en-US" sz="2400" u="none" strike="noStrike" cap="none" normalizeH="0" baseline="0" dirty="0">
                          <a:ln>
                            <a:noFill/>
                          </a:ln>
                          <a:effectLst/>
                          <a:latin typeface="Microsoft YaHei Light" panose="020B0502040204020203" pitchFamily="34" charset="-122"/>
                          <a:ea typeface="Microsoft YaHei Light" panose="020B0502040204020203" pitchFamily="34" charset="-122"/>
                          <a:sym typeface="+mn-lt"/>
                        </a:rPr>
                        <a:t>、</a:t>
                      </a:r>
                      <a:r>
                        <a:rPr kumimoji="0" lang="en-US" altLang="zh-CN" sz="2400" u="none" strike="noStrike" cap="none" normalizeH="0" baseline="0" dirty="0" err="1">
                          <a:ln>
                            <a:noFill/>
                          </a:ln>
                          <a:effectLst/>
                          <a:latin typeface="Microsoft YaHei Light" panose="020B0502040204020203" pitchFamily="34" charset="-122"/>
                          <a:ea typeface="Microsoft YaHei Light" panose="020B0502040204020203" pitchFamily="34" charset="-122"/>
                          <a:sym typeface="+mn-lt"/>
                        </a:rPr>
                        <a:t>npd</a:t>
                      </a:r>
                      <a:r>
                        <a:rPr kumimoji="0" lang="zh-CN" altLang="en-US" sz="2400" u="none" strike="noStrike" cap="none" normalizeH="0" baseline="0" dirty="0">
                          <a:ln>
                            <a:noFill/>
                          </a:ln>
                          <a:effectLst/>
                          <a:latin typeface="Microsoft YaHei Light" panose="020B0502040204020203" pitchFamily="34" charset="-122"/>
                          <a:ea typeface="Microsoft YaHei Light" panose="020B0502040204020203" pitchFamily="34" charset="-122"/>
                          <a:sym typeface="+mn-lt"/>
                        </a:rPr>
                        <a:t>等</a:t>
                      </a:r>
                      <a:endParaRPr kumimoji="0" lang="zh-CN" altLang="en-US" sz="2400" b="0" i="0" u="none" strike="noStrike" cap="none" normalizeH="0" baseline="0" dirty="0">
                        <a:ln>
                          <a:noFill/>
                        </a:ln>
                        <a:solidFill>
                          <a:schemeClr val="tx1"/>
                        </a:solidFill>
                        <a:effectLst/>
                        <a:latin typeface="Microsoft YaHei Light" panose="020B0502040204020203" pitchFamily="34" charset="-122"/>
                        <a:ea typeface="Microsoft YaHei Light" panose="020B0502040204020203" pitchFamily="34" charset="-122"/>
                        <a:cs typeface="+mn-ea"/>
                        <a:sym typeface="+mn-lt"/>
                      </a:endParaRPr>
                    </a:p>
                  </a:txBody>
                  <a:tcPr marL="182884" marR="182884" marT="92434" marB="92434" horzOverflow="overflow"/>
                </a:tc>
                <a:extLst>
                  <a:ext uri="{0D108BD9-81ED-4DB2-BD59-A6C34878D82A}">
                    <a16:rowId xmlns:a16="http://schemas.microsoft.com/office/drawing/2014/main" val="647034545"/>
                  </a:ext>
                </a:extLst>
              </a:tr>
            </a:tbl>
          </a:graphicData>
        </a:graphic>
      </p:graphicFrame>
    </p:spTree>
    <p:extLst>
      <p:ext uri="{BB962C8B-B14F-4D97-AF65-F5344CB8AC3E}">
        <p14:creationId xmlns:p14="http://schemas.microsoft.com/office/powerpoint/2010/main" val="3325046778"/>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1">
          <a:blip r:embed="rId3"/>
          <a:srcRect/>
          <a:stretch>
            <a:fillRect/>
          </a:stretch>
        </a:blipFill>
        <a:effectLst/>
      </p:bgPr>
    </p:bg>
    <p:spTree>
      <p:nvGrpSpPr>
        <p:cNvPr id="1" name=""/>
        <p:cNvGrpSpPr/>
        <p:nvPr/>
      </p:nvGrpSpPr>
      <p:grpSpPr>
        <a:xfrm>
          <a:off x="0" y="0"/>
          <a:ext cx="0" cy="0"/>
          <a:chOff x="0" y="0"/>
          <a:chExt cx="0" cy="0"/>
        </a:xfrm>
      </p:grpSpPr>
      <p:pic>
        <p:nvPicPr>
          <p:cNvPr id="166" name="图像" descr="图像"/>
          <p:cNvPicPr>
            <a:picLocks/>
          </p:cNvPicPr>
          <p:nvPr/>
        </p:nvPicPr>
        <p:blipFill>
          <a:blip r:embed="rId4">
            <a:extLst/>
          </a:blip>
          <a:stretch>
            <a:fillRect/>
          </a:stretch>
        </p:blipFill>
        <p:spPr>
          <a:xfrm>
            <a:off x="1810901" y="2194720"/>
            <a:ext cx="20762198" cy="12701"/>
          </a:xfrm>
          <a:prstGeom prst="rect">
            <a:avLst/>
          </a:prstGeom>
          <a:ln w="12700">
            <a:miter lim="400000"/>
          </a:ln>
        </p:spPr>
      </p:pic>
      <p:grpSp>
        <p:nvGrpSpPr>
          <p:cNvPr id="186" name="成组"/>
          <p:cNvGrpSpPr/>
          <p:nvPr/>
        </p:nvGrpSpPr>
        <p:grpSpPr>
          <a:xfrm>
            <a:off x="18551769" y="1468092"/>
            <a:ext cx="4030565" cy="576469"/>
            <a:chOff x="0" y="0"/>
            <a:chExt cx="4030563" cy="576467"/>
          </a:xfrm>
        </p:grpSpPr>
        <p:pic>
          <p:nvPicPr>
            <p:cNvPr id="184" name="图片 12" descr="图片 12"/>
            <p:cNvPicPr>
              <a:picLocks noChangeAspect="1"/>
            </p:cNvPicPr>
            <p:nvPr/>
          </p:nvPicPr>
          <p:blipFill>
            <a:blip r:embed="rId5">
              <a:alphaModFix amt="80000"/>
              <a:extLst/>
            </a:blip>
            <a:srcRect r="57561"/>
            <a:stretch>
              <a:fillRect/>
            </a:stretch>
          </p:blipFill>
          <p:spPr>
            <a:xfrm>
              <a:off x="0" y="0"/>
              <a:ext cx="2703344" cy="576468"/>
            </a:xfrm>
            <a:prstGeom prst="rect">
              <a:avLst/>
            </a:prstGeom>
            <a:ln w="12700" cap="flat">
              <a:noFill/>
              <a:miter lim="400000"/>
            </a:ln>
            <a:effectLst/>
          </p:spPr>
        </p:pic>
        <p:pic>
          <p:nvPicPr>
            <p:cNvPr id="185" name="图像" descr="图像"/>
            <p:cNvPicPr>
              <a:picLocks noChangeAspect="1"/>
            </p:cNvPicPr>
            <p:nvPr/>
          </p:nvPicPr>
          <p:blipFill>
            <a:blip r:embed="rId6">
              <a:alphaModFix amt="80000"/>
              <a:extLst/>
            </a:blip>
            <a:stretch>
              <a:fillRect/>
            </a:stretch>
          </p:blipFill>
          <p:spPr>
            <a:xfrm>
              <a:off x="2715086" y="42397"/>
              <a:ext cx="1315478" cy="453393"/>
            </a:xfrm>
            <a:prstGeom prst="rect">
              <a:avLst/>
            </a:prstGeom>
            <a:ln w="12700" cap="flat">
              <a:noFill/>
              <a:miter lim="400000"/>
            </a:ln>
            <a:effectLst/>
          </p:spPr>
        </p:pic>
      </p:grpSp>
      <p:sp>
        <p:nvSpPr>
          <p:cNvPr id="27" name="Shape 52">
            <a:extLst>
              <a:ext uri="{FF2B5EF4-FFF2-40B4-BE49-F238E27FC236}">
                <a16:creationId xmlns:a16="http://schemas.microsoft.com/office/drawing/2014/main" id="{6053CB2A-1A06-41B5-B08D-9818255C8AE6}"/>
              </a:ext>
            </a:extLst>
          </p:cNvPr>
          <p:cNvSpPr/>
          <p:nvPr/>
        </p:nvSpPr>
        <p:spPr>
          <a:xfrm>
            <a:off x="1169902" y="1097015"/>
            <a:ext cx="5111975" cy="759822"/>
          </a:xfrm>
          <a:prstGeom prst="rect">
            <a:avLst/>
          </a:prstGeom>
          <a:ln w="12700">
            <a:miter lim="400000"/>
          </a:ln>
        </p:spPr>
        <p:txBody>
          <a:bodyPr wrap="none" lIns="71437" tIns="71437" rIns="71437" bIns="71437" anchor="ctr">
            <a:spAutoFit/>
          </a:bodyPr>
          <a:lstStyle>
            <a:lvl1pPr defTabSz="584200">
              <a:defRPr sz="56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pPr lvl="0">
              <a:defRPr sz="1800">
                <a:solidFill>
                  <a:srgbClr val="000000"/>
                </a:solidFill>
              </a:defRPr>
            </a:pPr>
            <a:r>
              <a:rPr lang="zh-CN" altLang="en-US" sz="4000" dirty="0">
                <a:solidFill>
                  <a:schemeClr val="tx1"/>
                </a:solidFill>
              </a:rPr>
              <a:t>基于</a:t>
            </a:r>
            <a:r>
              <a:rPr lang="en-US" altLang="zh-CN" sz="4000" dirty="0">
                <a:solidFill>
                  <a:schemeClr val="tx1"/>
                </a:solidFill>
              </a:rPr>
              <a:t>K8s</a:t>
            </a:r>
            <a:r>
              <a:rPr lang="zh-CN" altLang="en-US" sz="4000" dirty="0">
                <a:solidFill>
                  <a:schemeClr val="tx1"/>
                </a:solidFill>
              </a:rPr>
              <a:t>搭建技术中台</a:t>
            </a:r>
          </a:p>
        </p:txBody>
      </p:sp>
      <p:graphicFrame>
        <p:nvGraphicFramePr>
          <p:cNvPr id="3" name="图示 2">
            <a:extLst>
              <a:ext uri="{FF2B5EF4-FFF2-40B4-BE49-F238E27FC236}">
                <a16:creationId xmlns:a16="http://schemas.microsoft.com/office/drawing/2014/main" id="{46F8F3BA-5958-4DFE-A99E-405C320DBFE2}"/>
              </a:ext>
            </a:extLst>
          </p:cNvPr>
          <p:cNvGraphicFramePr/>
          <p:nvPr>
            <p:extLst>
              <p:ext uri="{D42A27DB-BD31-4B8C-83A1-F6EECF244321}">
                <p14:modId xmlns:p14="http://schemas.microsoft.com/office/powerpoint/2010/main" val="39156810"/>
              </p:ext>
            </p:extLst>
          </p:nvPr>
        </p:nvGraphicFramePr>
        <p:xfrm>
          <a:off x="679938" y="2570708"/>
          <a:ext cx="23141354" cy="10497586"/>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3122373748"/>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bg>
      <p:bgPr>
        <a:blipFill rotWithShape="1">
          <a:blip r:embed="rId3"/>
          <a:srcRect/>
          <a:stretch>
            <a:fillRect/>
          </a:stretch>
        </a:blipFill>
        <a:effectLst/>
      </p:bgPr>
    </p:bg>
    <p:spTree>
      <p:nvGrpSpPr>
        <p:cNvPr id="1" name=""/>
        <p:cNvGrpSpPr/>
        <p:nvPr/>
      </p:nvGrpSpPr>
      <p:grpSpPr>
        <a:xfrm>
          <a:off x="0" y="0"/>
          <a:ext cx="0" cy="0"/>
          <a:chOff x="0" y="0"/>
          <a:chExt cx="0" cy="0"/>
        </a:xfrm>
      </p:grpSpPr>
      <p:pic>
        <p:nvPicPr>
          <p:cNvPr id="166" name="图像" descr="图像"/>
          <p:cNvPicPr>
            <a:picLocks/>
          </p:cNvPicPr>
          <p:nvPr/>
        </p:nvPicPr>
        <p:blipFill>
          <a:blip r:embed="rId4">
            <a:extLst/>
          </a:blip>
          <a:stretch>
            <a:fillRect/>
          </a:stretch>
        </p:blipFill>
        <p:spPr>
          <a:xfrm>
            <a:off x="2021916" y="2194721"/>
            <a:ext cx="20762198" cy="12701"/>
          </a:xfrm>
          <a:prstGeom prst="rect">
            <a:avLst/>
          </a:prstGeom>
          <a:ln w="12700">
            <a:miter lim="400000"/>
          </a:ln>
        </p:spPr>
      </p:pic>
      <p:grpSp>
        <p:nvGrpSpPr>
          <p:cNvPr id="186" name="成组"/>
          <p:cNvGrpSpPr/>
          <p:nvPr/>
        </p:nvGrpSpPr>
        <p:grpSpPr>
          <a:xfrm>
            <a:off x="18551769" y="1468092"/>
            <a:ext cx="4030565" cy="576469"/>
            <a:chOff x="0" y="0"/>
            <a:chExt cx="4030563" cy="576467"/>
          </a:xfrm>
        </p:grpSpPr>
        <p:pic>
          <p:nvPicPr>
            <p:cNvPr id="184" name="图片 12" descr="图片 12"/>
            <p:cNvPicPr>
              <a:picLocks noChangeAspect="1"/>
            </p:cNvPicPr>
            <p:nvPr/>
          </p:nvPicPr>
          <p:blipFill>
            <a:blip r:embed="rId5">
              <a:alphaModFix amt="80000"/>
              <a:extLst/>
            </a:blip>
            <a:srcRect r="57561"/>
            <a:stretch>
              <a:fillRect/>
            </a:stretch>
          </p:blipFill>
          <p:spPr>
            <a:xfrm>
              <a:off x="0" y="0"/>
              <a:ext cx="2703344" cy="576468"/>
            </a:xfrm>
            <a:prstGeom prst="rect">
              <a:avLst/>
            </a:prstGeom>
            <a:ln w="12700" cap="flat">
              <a:noFill/>
              <a:miter lim="400000"/>
            </a:ln>
            <a:effectLst/>
          </p:spPr>
        </p:pic>
        <p:pic>
          <p:nvPicPr>
            <p:cNvPr id="185" name="图像" descr="图像"/>
            <p:cNvPicPr>
              <a:picLocks noChangeAspect="1"/>
            </p:cNvPicPr>
            <p:nvPr/>
          </p:nvPicPr>
          <p:blipFill>
            <a:blip r:embed="rId6">
              <a:alphaModFix amt="80000"/>
              <a:extLst/>
            </a:blip>
            <a:stretch>
              <a:fillRect/>
            </a:stretch>
          </p:blipFill>
          <p:spPr>
            <a:xfrm>
              <a:off x="2715086" y="42397"/>
              <a:ext cx="1315478" cy="453393"/>
            </a:xfrm>
            <a:prstGeom prst="rect">
              <a:avLst/>
            </a:prstGeom>
            <a:ln w="12700" cap="flat">
              <a:noFill/>
              <a:miter lim="400000"/>
            </a:ln>
            <a:effectLst/>
          </p:spPr>
        </p:pic>
      </p:grpSp>
      <p:sp>
        <p:nvSpPr>
          <p:cNvPr id="27" name="Shape 52">
            <a:extLst>
              <a:ext uri="{FF2B5EF4-FFF2-40B4-BE49-F238E27FC236}">
                <a16:creationId xmlns:a16="http://schemas.microsoft.com/office/drawing/2014/main" id="{6053CB2A-1A06-41B5-B08D-9818255C8AE6}"/>
              </a:ext>
            </a:extLst>
          </p:cNvPr>
          <p:cNvSpPr/>
          <p:nvPr/>
        </p:nvSpPr>
        <p:spPr>
          <a:xfrm>
            <a:off x="1169902" y="1097015"/>
            <a:ext cx="5111975" cy="759822"/>
          </a:xfrm>
          <a:prstGeom prst="rect">
            <a:avLst/>
          </a:prstGeom>
          <a:ln w="12700">
            <a:miter lim="400000"/>
          </a:ln>
        </p:spPr>
        <p:txBody>
          <a:bodyPr wrap="none" lIns="71437" tIns="71437" rIns="71437" bIns="71437" anchor="ctr">
            <a:spAutoFit/>
          </a:bodyPr>
          <a:lstStyle>
            <a:lvl1pPr defTabSz="584200">
              <a:defRPr sz="56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pPr lvl="0">
              <a:defRPr sz="1800">
                <a:solidFill>
                  <a:srgbClr val="000000"/>
                </a:solidFill>
              </a:defRPr>
            </a:pPr>
            <a:r>
              <a:rPr lang="zh-CN" altLang="en-US" sz="4000" dirty="0">
                <a:solidFill>
                  <a:schemeClr val="tx1"/>
                </a:solidFill>
              </a:rPr>
              <a:t>基于</a:t>
            </a:r>
            <a:r>
              <a:rPr lang="en-US" altLang="zh-CN" sz="4000" dirty="0">
                <a:solidFill>
                  <a:schemeClr val="tx1"/>
                </a:solidFill>
              </a:rPr>
              <a:t>K8s</a:t>
            </a:r>
            <a:r>
              <a:rPr lang="zh-CN" altLang="en-US" sz="4000" dirty="0">
                <a:solidFill>
                  <a:schemeClr val="tx1"/>
                </a:solidFill>
              </a:rPr>
              <a:t>搭建技术中台</a:t>
            </a:r>
          </a:p>
        </p:txBody>
      </p:sp>
      <p:pic>
        <p:nvPicPr>
          <p:cNvPr id="2" name="图片 1">
            <a:extLst>
              <a:ext uri="{FF2B5EF4-FFF2-40B4-BE49-F238E27FC236}">
                <a16:creationId xmlns:a16="http://schemas.microsoft.com/office/drawing/2014/main" id="{0D7E3E94-BD9C-4AFB-8977-F751C016C8E8}"/>
              </a:ext>
            </a:extLst>
          </p:cNvPr>
          <p:cNvPicPr>
            <a:picLocks noChangeAspect="1"/>
          </p:cNvPicPr>
          <p:nvPr/>
        </p:nvPicPr>
        <p:blipFill>
          <a:blip r:embed="rId7"/>
          <a:stretch>
            <a:fillRect/>
          </a:stretch>
        </p:blipFill>
        <p:spPr>
          <a:xfrm>
            <a:off x="1359878" y="2545306"/>
            <a:ext cx="21758030" cy="10159738"/>
          </a:xfrm>
          <a:prstGeom prst="rect">
            <a:avLst/>
          </a:prstGeom>
        </p:spPr>
      </p:pic>
    </p:spTree>
    <p:extLst>
      <p:ext uri="{BB962C8B-B14F-4D97-AF65-F5344CB8AC3E}">
        <p14:creationId xmlns:p14="http://schemas.microsoft.com/office/powerpoint/2010/main" val="1014189218"/>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38">
            <a:extLst>
              <a:ext uri="{FF2B5EF4-FFF2-40B4-BE49-F238E27FC236}">
                <a16:creationId xmlns:a16="http://schemas.microsoft.com/office/drawing/2014/main" id="{B0990FAC-0585-4D38-B5EB-5CA5A3D27B20}"/>
              </a:ext>
            </a:extLst>
          </p:cNvPr>
          <p:cNvSpPr/>
          <p:nvPr/>
        </p:nvSpPr>
        <p:spPr>
          <a:xfrm>
            <a:off x="3383280" y="3928753"/>
            <a:ext cx="17617440" cy="1129154"/>
          </a:xfrm>
          <a:prstGeom prst="rect">
            <a:avLst/>
          </a:prstGeom>
          <a:ln w="12700">
            <a:miter lim="400000"/>
          </a:ln>
        </p:spPr>
        <p:txBody>
          <a:bodyPr wrap="square" lIns="71437" tIns="71437" rIns="71437" bIns="71437" anchor="ctr">
            <a:spAutoFit/>
          </a:bodyPr>
          <a:lstStyle>
            <a:lvl1pPr defTabSz="457200">
              <a:defRPr sz="6400">
                <a:solidFill>
                  <a:srgbClr val="F7F7F7"/>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zh-CN" altLang="en-US" dirty="0"/>
              <a:t>基于</a:t>
            </a:r>
            <a:r>
              <a:rPr lang="en-US" altLang="zh-CN" dirty="0"/>
              <a:t>Kubernetes </a:t>
            </a:r>
            <a:r>
              <a:rPr lang="zh-CN" altLang="en-US" dirty="0"/>
              <a:t>构建</a:t>
            </a:r>
            <a:r>
              <a:rPr lang="en-US" altLang="zh-CN" dirty="0"/>
              <a:t>.NET Core </a:t>
            </a:r>
            <a:r>
              <a:rPr lang="zh-CN" altLang="en-US" dirty="0"/>
              <a:t>技术中台</a:t>
            </a:r>
          </a:p>
        </p:txBody>
      </p:sp>
      <p:sp>
        <p:nvSpPr>
          <p:cNvPr id="3" name="Shape 39">
            <a:extLst>
              <a:ext uri="{FF2B5EF4-FFF2-40B4-BE49-F238E27FC236}">
                <a16:creationId xmlns:a16="http://schemas.microsoft.com/office/drawing/2014/main" id="{FC371922-A875-4E70-913C-B14970202857}"/>
              </a:ext>
            </a:extLst>
          </p:cNvPr>
          <p:cNvSpPr/>
          <p:nvPr/>
        </p:nvSpPr>
        <p:spPr>
          <a:xfrm>
            <a:off x="10317480" y="6766561"/>
            <a:ext cx="3688080" cy="852155"/>
          </a:xfrm>
          <a:prstGeom prst="rect">
            <a:avLst/>
          </a:prstGeom>
          <a:ln w="12700">
            <a:miter lim="400000"/>
          </a:ln>
        </p:spPr>
        <p:txBody>
          <a:bodyPr wrap="square" lIns="71437" tIns="71437" rIns="71437" bIns="71437" anchor="ctr">
            <a:spAutoFit/>
          </a:bodyPr>
          <a:lstStyle>
            <a:lvl1pPr defTabSz="457200">
              <a:defRPr sz="4600">
                <a:solidFill>
                  <a:srgbClr val="57C6F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pPr lvl="0">
              <a:defRPr sz="1800">
                <a:solidFill>
                  <a:srgbClr val="000000"/>
                </a:solidFill>
              </a:defRPr>
            </a:pPr>
            <a:r>
              <a:rPr lang="zh-CN" altLang="en-US" sz="4600" dirty="0">
                <a:solidFill>
                  <a:srgbClr val="57C6FF"/>
                </a:solidFill>
              </a:rPr>
              <a:t>张善友</a:t>
            </a:r>
            <a:endParaRPr sz="4600" dirty="0">
              <a:solidFill>
                <a:srgbClr val="57C6FF"/>
              </a:solidFill>
            </a:endParaRPr>
          </a:p>
        </p:txBody>
      </p:sp>
      <p:sp>
        <p:nvSpPr>
          <p:cNvPr id="4" name="Shape 40">
            <a:extLst>
              <a:ext uri="{FF2B5EF4-FFF2-40B4-BE49-F238E27FC236}">
                <a16:creationId xmlns:a16="http://schemas.microsoft.com/office/drawing/2014/main" id="{E486BB9C-3228-47D3-8DDE-26D15F0E270F}"/>
              </a:ext>
            </a:extLst>
          </p:cNvPr>
          <p:cNvSpPr/>
          <p:nvPr/>
        </p:nvSpPr>
        <p:spPr>
          <a:xfrm>
            <a:off x="7606084" y="8082338"/>
            <a:ext cx="9584635" cy="790600"/>
          </a:xfrm>
          <a:prstGeom prst="rect">
            <a:avLst/>
          </a:prstGeom>
          <a:ln w="12700">
            <a:miter lim="400000"/>
          </a:ln>
        </p:spPr>
        <p:txBody>
          <a:bodyPr wrap="square" lIns="71437" tIns="71437" rIns="71437" bIns="71437" anchor="ctr">
            <a:spAutoFit/>
          </a:bodyPr>
          <a:lstStyle>
            <a:lvl1pPr defTabSz="457200">
              <a:defRPr sz="4200">
                <a:solidFill>
                  <a:srgbClr val="E0E0E0"/>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pPr fontAlgn="t"/>
            <a:r>
              <a:rPr lang="zh-CN" altLang="en-US" dirty="0"/>
              <a:t>深圳友浩达科技创始人</a:t>
            </a:r>
            <a:endParaRPr sz="4200" dirty="0">
              <a:solidFill>
                <a:srgbClr val="E0E0E0"/>
              </a:solidFill>
            </a:endParaRPr>
          </a:p>
        </p:txBody>
      </p:sp>
    </p:spTree>
    <p:extLst>
      <p:ext uri="{BB962C8B-B14F-4D97-AF65-F5344CB8AC3E}">
        <p14:creationId xmlns:p14="http://schemas.microsoft.com/office/powerpoint/2010/main" val="2528749966"/>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bg>
      <p:bgPr>
        <a:blipFill rotWithShape="1">
          <a:blip r:embed="rId3"/>
          <a:srcRect/>
          <a:stretch>
            <a:fillRect/>
          </a:stretch>
        </a:blipFill>
        <a:effectLst/>
      </p:bgPr>
    </p:bg>
    <p:spTree>
      <p:nvGrpSpPr>
        <p:cNvPr id="1" name=""/>
        <p:cNvGrpSpPr/>
        <p:nvPr/>
      </p:nvGrpSpPr>
      <p:grpSpPr>
        <a:xfrm>
          <a:off x="0" y="0"/>
          <a:ext cx="0" cy="0"/>
          <a:chOff x="0" y="0"/>
          <a:chExt cx="0" cy="0"/>
        </a:xfrm>
      </p:grpSpPr>
      <p:pic>
        <p:nvPicPr>
          <p:cNvPr id="166" name="图像" descr="图像"/>
          <p:cNvPicPr>
            <a:picLocks/>
          </p:cNvPicPr>
          <p:nvPr/>
        </p:nvPicPr>
        <p:blipFill>
          <a:blip r:embed="rId4">
            <a:extLst/>
          </a:blip>
          <a:stretch>
            <a:fillRect/>
          </a:stretch>
        </p:blipFill>
        <p:spPr>
          <a:xfrm>
            <a:off x="2021916" y="2194721"/>
            <a:ext cx="20762198" cy="12701"/>
          </a:xfrm>
          <a:prstGeom prst="rect">
            <a:avLst/>
          </a:prstGeom>
          <a:ln w="12700">
            <a:miter lim="400000"/>
          </a:ln>
        </p:spPr>
      </p:pic>
      <p:grpSp>
        <p:nvGrpSpPr>
          <p:cNvPr id="186" name="成组"/>
          <p:cNvGrpSpPr/>
          <p:nvPr/>
        </p:nvGrpSpPr>
        <p:grpSpPr>
          <a:xfrm>
            <a:off x="18551769" y="1468092"/>
            <a:ext cx="4030565" cy="576469"/>
            <a:chOff x="0" y="0"/>
            <a:chExt cx="4030563" cy="576467"/>
          </a:xfrm>
        </p:grpSpPr>
        <p:pic>
          <p:nvPicPr>
            <p:cNvPr id="184" name="图片 12" descr="图片 12"/>
            <p:cNvPicPr>
              <a:picLocks noChangeAspect="1"/>
            </p:cNvPicPr>
            <p:nvPr/>
          </p:nvPicPr>
          <p:blipFill>
            <a:blip r:embed="rId5">
              <a:alphaModFix amt="80000"/>
              <a:extLst/>
            </a:blip>
            <a:srcRect r="57561"/>
            <a:stretch>
              <a:fillRect/>
            </a:stretch>
          </p:blipFill>
          <p:spPr>
            <a:xfrm>
              <a:off x="0" y="0"/>
              <a:ext cx="2703344" cy="576468"/>
            </a:xfrm>
            <a:prstGeom prst="rect">
              <a:avLst/>
            </a:prstGeom>
            <a:ln w="12700" cap="flat">
              <a:noFill/>
              <a:miter lim="400000"/>
            </a:ln>
            <a:effectLst/>
          </p:spPr>
        </p:pic>
        <p:pic>
          <p:nvPicPr>
            <p:cNvPr id="185" name="图像" descr="图像"/>
            <p:cNvPicPr>
              <a:picLocks noChangeAspect="1"/>
            </p:cNvPicPr>
            <p:nvPr/>
          </p:nvPicPr>
          <p:blipFill>
            <a:blip r:embed="rId6">
              <a:alphaModFix amt="80000"/>
              <a:extLst/>
            </a:blip>
            <a:stretch>
              <a:fillRect/>
            </a:stretch>
          </p:blipFill>
          <p:spPr>
            <a:xfrm>
              <a:off x="2715086" y="42397"/>
              <a:ext cx="1315478" cy="453393"/>
            </a:xfrm>
            <a:prstGeom prst="rect">
              <a:avLst/>
            </a:prstGeom>
            <a:ln w="12700" cap="flat">
              <a:noFill/>
              <a:miter lim="400000"/>
            </a:ln>
            <a:effectLst/>
          </p:spPr>
        </p:pic>
      </p:grpSp>
      <p:sp>
        <p:nvSpPr>
          <p:cNvPr id="27" name="Shape 52">
            <a:extLst>
              <a:ext uri="{FF2B5EF4-FFF2-40B4-BE49-F238E27FC236}">
                <a16:creationId xmlns:a16="http://schemas.microsoft.com/office/drawing/2014/main" id="{6053CB2A-1A06-41B5-B08D-9818255C8AE6}"/>
              </a:ext>
            </a:extLst>
          </p:cNvPr>
          <p:cNvSpPr/>
          <p:nvPr/>
        </p:nvSpPr>
        <p:spPr>
          <a:xfrm>
            <a:off x="1169902" y="1097015"/>
            <a:ext cx="5111975" cy="759822"/>
          </a:xfrm>
          <a:prstGeom prst="rect">
            <a:avLst/>
          </a:prstGeom>
          <a:ln w="12700">
            <a:miter lim="400000"/>
          </a:ln>
        </p:spPr>
        <p:txBody>
          <a:bodyPr wrap="none" lIns="71437" tIns="71437" rIns="71437" bIns="71437" anchor="ctr">
            <a:spAutoFit/>
          </a:bodyPr>
          <a:lstStyle>
            <a:lvl1pPr defTabSz="584200">
              <a:defRPr sz="56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pPr lvl="0">
              <a:defRPr sz="1800">
                <a:solidFill>
                  <a:srgbClr val="000000"/>
                </a:solidFill>
              </a:defRPr>
            </a:pPr>
            <a:r>
              <a:rPr lang="zh-CN" altLang="en-US" sz="4000" dirty="0">
                <a:solidFill>
                  <a:schemeClr val="tx1"/>
                </a:solidFill>
              </a:rPr>
              <a:t>基于</a:t>
            </a:r>
            <a:r>
              <a:rPr lang="en-US" altLang="zh-CN" sz="4000" dirty="0">
                <a:solidFill>
                  <a:schemeClr val="tx1"/>
                </a:solidFill>
              </a:rPr>
              <a:t>K8s</a:t>
            </a:r>
            <a:r>
              <a:rPr lang="zh-CN" altLang="en-US" sz="4000" dirty="0">
                <a:solidFill>
                  <a:schemeClr val="tx1"/>
                </a:solidFill>
              </a:rPr>
              <a:t>搭建技术中台</a:t>
            </a:r>
          </a:p>
        </p:txBody>
      </p:sp>
      <p:pic>
        <p:nvPicPr>
          <p:cNvPr id="1026" name="Picture 2" descr="image">
            <a:extLst>
              <a:ext uri="{FF2B5EF4-FFF2-40B4-BE49-F238E27FC236}">
                <a16:creationId xmlns:a16="http://schemas.microsoft.com/office/drawing/2014/main" id="{567B3250-072D-489A-9FF7-899F0B29909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70892" y="2450961"/>
            <a:ext cx="21213222" cy="105831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2379367"/>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 name="图像" descr="图像"/>
          <p:cNvPicPr>
            <a:picLocks noChangeAspect="1"/>
          </p:cNvPicPr>
          <p:nvPr/>
        </p:nvPicPr>
        <p:blipFill>
          <a:blip r:embed="rId3">
            <a:alphaModFix amt="54350"/>
            <a:extLst/>
          </a:blip>
          <a:stretch>
            <a:fillRect/>
          </a:stretch>
        </p:blipFill>
        <p:spPr>
          <a:xfrm>
            <a:off x="16203082" y="11787716"/>
            <a:ext cx="4965701" cy="1943101"/>
          </a:xfrm>
          <a:prstGeom prst="rect">
            <a:avLst/>
          </a:prstGeom>
          <a:ln w="12700">
            <a:miter lim="400000"/>
          </a:ln>
        </p:spPr>
      </p:pic>
      <p:pic>
        <p:nvPicPr>
          <p:cNvPr id="64" name="图像" descr="图像"/>
          <p:cNvPicPr>
            <a:picLocks/>
          </p:cNvPicPr>
          <p:nvPr/>
        </p:nvPicPr>
        <p:blipFill>
          <a:blip r:embed="rId4">
            <a:extLst/>
          </a:blip>
          <a:stretch>
            <a:fillRect/>
          </a:stretch>
        </p:blipFill>
        <p:spPr>
          <a:xfrm>
            <a:off x="1810901" y="2194720"/>
            <a:ext cx="20762198" cy="12701"/>
          </a:xfrm>
          <a:prstGeom prst="rect">
            <a:avLst/>
          </a:prstGeom>
          <a:ln w="12700">
            <a:miter lim="400000"/>
          </a:ln>
        </p:spPr>
      </p:pic>
      <p:grpSp>
        <p:nvGrpSpPr>
          <p:cNvPr id="70" name="成组"/>
          <p:cNvGrpSpPr/>
          <p:nvPr/>
        </p:nvGrpSpPr>
        <p:grpSpPr>
          <a:xfrm>
            <a:off x="1867516" y="3373113"/>
            <a:ext cx="6911810" cy="1949252"/>
            <a:chOff x="-10376" y="142975"/>
            <a:chExt cx="6911809" cy="1949251"/>
          </a:xfrm>
        </p:grpSpPr>
        <p:sp>
          <p:nvSpPr>
            <p:cNvPr id="66" name="01"/>
            <p:cNvSpPr txBox="1"/>
            <p:nvPr/>
          </p:nvSpPr>
          <p:spPr>
            <a:xfrm>
              <a:off x="-10376" y="142975"/>
              <a:ext cx="1663917" cy="194925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lgn="r">
                <a:defRPr sz="12000">
                  <a:solidFill>
                    <a:srgbClr val="02B3C9"/>
                  </a:solidFill>
                </a:defRPr>
              </a:lvl1pPr>
            </a:lstStyle>
            <a:p>
              <a:r>
                <a:rPr dirty="0">
                  <a:solidFill>
                    <a:schemeClr val="tx1"/>
                  </a:solidFill>
                </a:rPr>
                <a:t>01</a:t>
              </a:r>
            </a:p>
          </p:txBody>
        </p:sp>
        <p:sp>
          <p:nvSpPr>
            <p:cNvPr id="67" name="第一个目录的位置"/>
            <p:cNvSpPr txBox="1"/>
            <p:nvPr/>
          </p:nvSpPr>
          <p:spPr>
            <a:xfrm>
              <a:off x="2759274" y="506865"/>
              <a:ext cx="4142159" cy="79508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lgn="l">
                <a:defRPr sz="4500">
                  <a:solidFill>
                    <a:srgbClr val="02B3C9"/>
                  </a:solidFill>
                </a:defRPr>
              </a:lvl1pPr>
            </a:lstStyle>
            <a:p>
              <a:r>
                <a:rPr lang="zh-CN" altLang="en-US" b="1" dirty="0">
                  <a:solidFill>
                    <a:schemeClr val="tx1"/>
                  </a:solidFill>
                </a:rPr>
                <a:t>为什么需要中台</a:t>
              </a:r>
              <a:endParaRPr dirty="0">
                <a:solidFill>
                  <a:schemeClr val="tx1"/>
                </a:solidFill>
              </a:endParaRPr>
            </a:p>
          </p:txBody>
        </p:sp>
        <p:sp>
          <p:nvSpPr>
            <p:cNvPr id="69" name="滚滚长江东逝水，浪花淘净英雄泪"/>
            <p:cNvSpPr txBox="1"/>
            <p:nvPr/>
          </p:nvSpPr>
          <p:spPr>
            <a:xfrm>
              <a:off x="2759274" y="1303447"/>
              <a:ext cx="2872581" cy="47192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lgn="l">
                <a:defRPr sz="2400">
                  <a:solidFill>
                    <a:srgbClr val="02B3C9"/>
                  </a:solidFill>
                  <a:latin typeface="PingFang SC Regular"/>
                  <a:ea typeface="PingFang SC Regular"/>
                  <a:cs typeface="PingFang SC Regular"/>
                  <a:sym typeface="PingFang SC Regular"/>
                </a:defRPr>
              </a:lvl1pPr>
            </a:lstStyle>
            <a:p>
              <a:r>
                <a:rPr lang="zh-CN" altLang="en-US" dirty="0">
                  <a:solidFill>
                    <a:schemeClr val="tx1"/>
                  </a:solidFill>
                </a:rPr>
                <a:t>企业信息化的新时代</a:t>
              </a:r>
              <a:endParaRPr dirty="0">
                <a:solidFill>
                  <a:schemeClr val="tx1"/>
                </a:solidFill>
              </a:endParaRPr>
            </a:p>
          </p:txBody>
        </p:sp>
      </p:grpSp>
      <p:grpSp>
        <p:nvGrpSpPr>
          <p:cNvPr id="75" name="成组"/>
          <p:cNvGrpSpPr/>
          <p:nvPr/>
        </p:nvGrpSpPr>
        <p:grpSpPr>
          <a:xfrm>
            <a:off x="1947349" y="5419635"/>
            <a:ext cx="11078014" cy="1949252"/>
            <a:chOff x="-10376" y="142975"/>
            <a:chExt cx="11078013" cy="1949251"/>
          </a:xfrm>
        </p:grpSpPr>
        <p:sp>
          <p:nvSpPr>
            <p:cNvPr id="71" name="02"/>
            <p:cNvSpPr txBox="1"/>
            <p:nvPr/>
          </p:nvSpPr>
          <p:spPr>
            <a:xfrm>
              <a:off x="-10376" y="142975"/>
              <a:ext cx="1663917" cy="194925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lgn="r">
                <a:defRPr sz="12000"/>
              </a:lvl1pPr>
            </a:lstStyle>
            <a:p>
              <a:r>
                <a:rPr dirty="0">
                  <a:solidFill>
                    <a:schemeClr val="tx1"/>
                  </a:solidFill>
                </a:rPr>
                <a:t>02</a:t>
              </a:r>
            </a:p>
          </p:txBody>
        </p:sp>
        <p:sp>
          <p:nvSpPr>
            <p:cNvPr id="72" name="这是第二个目录要放的位置"/>
            <p:cNvSpPr txBox="1"/>
            <p:nvPr/>
          </p:nvSpPr>
          <p:spPr>
            <a:xfrm>
              <a:off x="2759274" y="506865"/>
              <a:ext cx="5557612" cy="79508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lgn="l">
                <a:defRPr sz="4500"/>
              </a:lvl1pPr>
            </a:lstStyle>
            <a:p>
              <a:r>
                <a:rPr lang="zh-CN" altLang="en-US" b="1" dirty="0">
                  <a:solidFill>
                    <a:schemeClr val="tx1"/>
                  </a:solidFill>
                </a:rPr>
                <a:t>基于</a:t>
              </a:r>
              <a:r>
                <a:rPr lang="en-US" altLang="zh-CN" b="1" dirty="0">
                  <a:solidFill>
                    <a:schemeClr val="tx1"/>
                  </a:solidFill>
                </a:rPr>
                <a:t>K8s</a:t>
              </a:r>
              <a:r>
                <a:rPr lang="zh-CN" altLang="en-US" b="1" dirty="0">
                  <a:solidFill>
                    <a:schemeClr val="tx1"/>
                  </a:solidFill>
                </a:rPr>
                <a:t>搭建技术中台</a:t>
              </a:r>
              <a:endParaRPr dirty="0">
                <a:solidFill>
                  <a:schemeClr val="tx1"/>
                </a:solidFill>
              </a:endParaRPr>
            </a:p>
          </p:txBody>
        </p:sp>
        <p:sp>
          <p:nvSpPr>
            <p:cNvPr id="74" name="滚滚长江东逝水，浪花淘净英雄泪"/>
            <p:cNvSpPr txBox="1"/>
            <p:nvPr/>
          </p:nvSpPr>
          <p:spPr>
            <a:xfrm>
              <a:off x="2759273" y="1303447"/>
              <a:ext cx="8308364" cy="47192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l">
                <a:defRPr sz="2400">
                  <a:latin typeface="PingFang SC Regular"/>
                  <a:ea typeface="PingFang SC Regular"/>
                  <a:cs typeface="PingFang SC Regular"/>
                  <a:sym typeface="PingFang SC Regular"/>
                </a:defRPr>
              </a:lvl1pPr>
            </a:lstStyle>
            <a:p>
              <a:r>
                <a:rPr lang="zh-CN" altLang="en-US" dirty="0">
                  <a:solidFill>
                    <a:schemeClr val="tx1"/>
                  </a:solidFill>
                </a:rPr>
                <a:t>创业公司技术栈</a:t>
              </a:r>
              <a:endParaRPr dirty="0">
                <a:solidFill>
                  <a:schemeClr val="tx1"/>
                </a:solidFill>
              </a:endParaRPr>
            </a:p>
          </p:txBody>
        </p:sp>
      </p:grpSp>
      <p:grpSp>
        <p:nvGrpSpPr>
          <p:cNvPr id="80" name="成组"/>
          <p:cNvGrpSpPr/>
          <p:nvPr/>
        </p:nvGrpSpPr>
        <p:grpSpPr>
          <a:xfrm>
            <a:off x="1947348" y="7600396"/>
            <a:ext cx="8101238" cy="1949252"/>
            <a:chOff x="-10376" y="142975"/>
            <a:chExt cx="8101237" cy="1949251"/>
          </a:xfrm>
        </p:grpSpPr>
        <p:sp>
          <p:nvSpPr>
            <p:cNvPr id="76" name="03"/>
            <p:cNvSpPr txBox="1"/>
            <p:nvPr/>
          </p:nvSpPr>
          <p:spPr>
            <a:xfrm>
              <a:off x="-10376" y="142975"/>
              <a:ext cx="1663917" cy="194925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lgn="r">
                <a:defRPr sz="12000"/>
              </a:lvl1pPr>
            </a:lstStyle>
            <a:p>
              <a:r>
                <a:rPr dirty="0">
                  <a:solidFill>
                    <a:schemeClr val="accent1"/>
                  </a:solidFill>
                </a:rPr>
                <a:t>03</a:t>
              </a:r>
            </a:p>
          </p:txBody>
        </p:sp>
        <p:sp>
          <p:nvSpPr>
            <p:cNvPr id="77" name="这里是第三个目录要放的位置"/>
            <p:cNvSpPr txBox="1"/>
            <p:nvPr/>
          </p:nvSpPr>
          <p:spPr>
            <a:xfrm>
              <a:off x="2759274" y="506865"/>
              <a:ext cx="5331587" cy="79508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lgn="l">
                <a:defRPr sz="4500"/>
              </a:lvl1pPr>
            </a:lstStyle>
            <a:p>
              <a:r>
                <a:rPr lang="zh-CN" altLang="en-US" b="1" dirty="0">
                  <a:solidFill>
                    <a:schemeClr val="accent1"/>
                  </a:solidFill>
                </a:rPr>
                <a:t>为什么选择</a:t>
              </a:r>
              <a:r>
                <a:rPr lang="en-US" altLang="zh-CN" b="1" dirty="0">
                  <a:solidFill>
                    <a:schemeClr val="accent1"/>
                  </a:solidFill>
                </a:rPr>
                <a:t>.NET Core</a:t>
              </a:r>
              <a:endParaRPr dirty="0">
                <a:solidFill>
                  <a:schemeClr val="accent1"/>
                </a:solidFill>
              </a:endParaRPr>
            </a:p>
          </p:txBody>
        </p:sp>
        <p:sp>
          <p:nvSpPr>
            <p:cNvPr id="79" name="滚滚长江东逝水，浪花淘净英雄泪"/>
            <p:cNvSpPr txBox="1"/>
            <p:nvPr/>
          </p:nvSpPr>
          <p:spPr>
            <a:xfrm>
              <a:off x="2759274" y="1303447"/>
              <a:ext cx="5331587" cy="47192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l">
                <a:defRPr sz="2400">
                  <a:latin typeface="PingFang SC Regular"/>
                  <a:ea typeface="PingFang SC Regular"/>
                  <a:cs typeface="PingFang SC Regular"/>
                  <a:sym typeface="PingFang SC Regular"/>
                </a:defRPr>
              </a:lvl1pPr>
            </a:lstStyle>
            <a:p>
              <a:r>
                <a:rPr lang="zh-CN" altLang="en-US" dirty="0">
                  <a:solidFill>
                    <a:schemeClr val="accent1"/>
                  </a:solidFill>
                </a:rPr>
                <a:t>云原生应用开发</a:t>
              </a:r>
              <a:endParaRPr dirty="0">
                <a:solidFill>
                  <a:schemeClr val="accent1"/>
                </a:solidFill>
              </a:endParaRPr>
            </a:p>
          </p:txBody>
        </p:sp>
      </p:grpSp>
      <p:grpSp>
        <p:nvGrpSpPr>
          <p:cNvPr id="83" name="成组"/>
          <p:cNvGrpSpPr/>
          <p:nvPr/>
        </p:nvGrpSpPr>
        <p:grpSpPr>
          <a:xfrm>
            <a:off x="18551769" y="1468092"/>
            <a:ext cx="4030565" cy="576469"/>
            <a:chOff x="0" y="0"/>
            <a:chExt cx="4030563" cy="576467"/>
          </a:xfrm>
        </p:grpSpPr>
        <p:pic>
          <p:nvPicPr>
            <p:cNvPr id="81" name="图片 12" descr="图片 12"/>
            <p:cNvPicPr>
              <a:picLocks noChangeAspect="1"/>
            </p:cNvPicPr>
            <p:nvPr/>
          </p:nvPicPr>
          <p:blipFill>
            <a:blip r:embed="rId5">
              <a:alphaModFix amt="80000"/>
              <a:extLst/>
            </a:blip>
            <a:srcRect r="57561"/>
            <a:stretch>
              <a:fillRect/>
            </a:stretch>
          </p:blipFill>
          <p:spPr>
            <a:xfrm>
              <a:off x="0" y="0"/>
              <a:ext cx="2703344" cy="576468"/>
            </a:xfrm>
            <a:prstGeom prst="rect">
              <a:avLst/>
            </a:prstGeom>
            <a:ln w="12700" cap="flat">
              <a:noFill/>
              <a:miter lim="400000"/>
            </a:ln>
            <a:effectLst/>
          </p:spPr>
        </p:pic>
        <p:pic>
          <p:nvPicPr>
            <p:cNvPr id="82" name="图像" descr="图像"/>
            <p:cNvPicPr>
              <a:picLocks noChangeAspect="1"/>
            </p:cNvPicPr>
            <p:nvPr/>
          </p:nvPicPr>
          <p:blipFill>
            <a:blip r:embed="rId6">
              <a:alphaModFix amt="80000"/>
              <a:extLst/>
            </a:blip>
            <a:stretch>
              <a:fillRect/>
            </a:stretch>
          </p:blipFill>
          <p:spPr>
            <a:xfrm>
              <a:off x="2715086" y="42397"/>
              <a:ext cx="1315478" cy="453393"/>
            </a:xfrm>
            <a:prstGeom prst="rect">
              <a:avLst/>
            </a:prstGeom>
            <a:ln w="12700" cap="flat">
              <a:noFill/>
              <a:miter lim="400000"/>
            </a:ln>
            <a:effectLst/>
          </p:spPr>
        </p:pic>
      </p:grpSp>
      <p:sp>
        <p:nvSpPr>
          <p:cNvPr id="26" name="Shape 52">
            <a:extLst>
              <a:ext uri="{FF2B5EF4-FFF2-40B4-BE49-F238E27FC236}">
                <a16:creationId xmlns:a16="http://schemas.microsoft.com/office/drawing/2014/main" id="{CE2DFBA6-EEDB-4EFD-8BDC-FA8C28F5FFCE}"/>
              </a:ext>
            </a:extLst>
          </p:cNvPr>
          <p:cNvSpPr/>
          <p:nvPr/>
        </p:nvSpPr>
        <p:spPr>
          <a:xfrm>
            <a:off x="1668164" y="973905"/>
            <a:ext cx="4310605" cy="1006044"/>
          </a:xfrm>
          <a:prstGeom prst="rect">
            <a:avLst/>
          </a:prstGeom>
          <a:ln w="12700">
            <a:miter lim="400000"/>
          </a:ln>
        </p:spPr>
        <p:txBody>
          <a:bodyPr wrap="square" lIns="71437" tIns="71437" rIns="71437" bIns="71437" anchor="ctr">
            <a:spAutoFit/>
          </a:bodyPr>
          <a:lstStyle>
            <a:lvl1pPr defTabSz="584200">
              <a:defRPr sz="56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pPr lvl="0">
              <a:defRPr sz="1800">
                <a:solidFill>
                  <a:srgbClr val="000000"/>
                </a:solidFill>
              </a:defRPr>
            </a:pPr>
            <a:r>
              <a:rPr lang="zh-CN" altLang="en-US" sz="5600" dirty="0">
                <a:solidFill>
                  <a:srgbClr val="FFFFFF"/>
                </a:solidFill>
              </a:rPr>
              <a:t>议程</a:t>
            </a:r>
            <a:endParaRPr sz="5600" dirty="0">
              <a:solidFill>
                <a:srgbClr val="FFFFFF"/>
              </a:solidFill>
            </a:endParaRPr>
          </a:p>
        </p:txBody>
      </p:sp>
      <p:sp>
        <p:nvSpPr>
          <p:cNvPr id="24" name="线条">
            <a:extLst>
              <a:ext uri="{FF2B5EF4-FFF2-40B4-BE49-F238E27FC236}">
                <a16:creationId xmlns:a16="http://schemas.microsoft.com/office/drawing/2014/main" id="{CE00104C-A23E-4B2A-965E-4DF15D5EBCD7}"/>
              </a:ext>
            </a:extLst>
          </p:cNvPr>
          <p:cNvSpPr/>
          <p:nvPr/>
        </p:nvSpPr>
        <p:spPr>
          <a:xfrm flipV="1">
            <a:off x="3777354" y="3913840"/>
            <a:ext cx="742676" cy="1236503"/>
          </a:xfrm>
          <a:prstGeom prst="line">
            <a:avLst/>
          </a:prstGeom>
          <a:noFill/>
          <a:ln w="25400" cap="flat">
            <a:solidFill>
              <a:srgbClr val="FFFFFF"/>
            </a:solidFill>
            <a:prstDash val="solid"/>
            <a:round/>
          </a:ln>
          <a:effectLst/>
        </p:spPr>
        <p:txBody>
          <a:bodyPr wrap="square" lIns="45718" tIns="45718" rIns="45718" bIns="45718" numCol="1" anchor="t">
            <a:noAutofit/>
          </a:bodyPr>
          <a:lstStyle/>
          <a:p>
            <a:pPr>
              <a:defRPr sz="5000">
                <a:solidFill>
                  <a:srgbClr val="000000"/>
                </a:solidFill>
                <a:latin typeface="Helvetica Light"/>
                <a:ea typeface="Helvetica Light"/>
                <a:cs typeface="Helvetica Light"/>
                <a:sym typeface="Helvetica Light"/>
              </a:defRPr>
            </a:pPr>
            <a:endParaRPr dirty="0"/>
          </a:p>
        </p:txBody>
      </p:sp>
      <p:sp>
        <p:nvSpPr>
          <p:cNvPr id="25" name="线条">
            <a:extLst>
              <a:ext uri="{FF2B5EF4-FFF2-40B4-BE49-F238E27FC236}">
                <a16:creationId xmlns:a16="http://schemas.microsoft.com/office/drawing/2014/main" id="{756A79A7-9F89-4219-AE84-65E214252519}"/>
              </a:ext>
            </a:extLst>
          </p:cNvPr>
          <p:cNvSpPr/>
          <p:nvPr/>
        </p:nvSpPr>
        <p:spPr>
          <a:xfrm flipV="1">
            <a:off x="3716759" y="7944929"/>
            <a:ext cx="742676" cy="1236503"/>
          </a:xfrm>
          <a:prstGeom prst="line">
            <a:avLst/>
          </a:prstGeom>
          <a:noFill/>
          <a:ln w="25400" cap="flat">
            <a:solidFill>
              <a:srgbClr val="02B3C9"/>
            </a:solidFill>
            <a:prstDash val="solid"/>
            <a:round/>
          </a:ln>
          <a:effectLst/>
        </p:spPr>
        <p:txBody>
          <a:bodyPr wrap="square" lIns="45718" tIns="45718" rIns="45718" bIns="45718" numCol="1" anchor="t">
            <a:noAutofit/>
          </a:bodyPr>
          <a:lstStyle/>
          <a:p>
            <a:pPr>
              <a:defRPr sz="5000">
                <a:solidFill>
                  <a:srgbClr val="000000"/>
                </a:solidFill>
                <a:latin typeface="Helvetica Light"/>
                <a:ea typeface="Helvetica Light"/>
                <a:cs typeface="Helvetica Light"/>
                <a:sym typeface="Helvetica Light"/>
              </a:defRPr>
            </a:pPr>
            <a:endParaRPr/>
          </a:p>
        </p:txBody>
      </p:sp>
      <p:sp>
        <p:nvSpPr>
          <p:cNvPr id="27" name="线条">
            <a:extLst>
              <a:ext uri="{FF2B5EF4-FFF2-40B4-BE49-F238E27FC236}">
                <a16:creationId xmlns:a16="http://schemas.microsoft.com/office/drawing/2014/main" id="{1E7FFB23-8BA2-471F-AE54-7D403C16023B}"/>
              </a:ext>
            </a:extLst>
          </p:cNvPr>
          <p:cNvSpPr/>
          <p:nvPr/>
        </p:nvSpPr>
        <p:spPr>
          <a:xfrm flipV="1">
            <a:off x="3701173" y="5760626"/>
            <a:ext cx="742676" cy="1236503"/>
          </a:xfrm>
          <a:prstGeom prst="line">
            <a:avLst/>
          </a:prstGeom>
          <a:noFill/>
          <a:ln w="25400" cap="flat">
            <a:solidFill>
              <a:srgbClr val="FFFFFF"/>
            </a:solidFill>
            <a:prstDash val="solid"/>
            <a:round/>
          </a:ln>
          <a:effectLst/>
        </p:spPr>
        <p:txBody>
          <a:bodyPr wrap="square" lIns="45718" tIns="45718" rIns="45718" bIns="45718" numCol="1" anchor="t">
            <a:noAutofit/>
          </a:bodyPr>
          <a:lstStyle/>
          <a:p>
            <a:pPr>
              <a:defRPr sz="5000">
                <a:solidFill>
                  <a:srgbClr val="000000"/>
                </a:solidFill>
                <a:latin typeface="Helvetica Light"/>
                <a:ea typeface="Helvetica Light"/>
                <a:cs typeface="Helvetica Light"/>
                <a:sym typeface="Helvetica Light"/>
              </a:defRPr>
            </a:pPr>
            <a:endParaRPr dirty="0"/>
          </a:p>
        </p:txBody>
      </p:sp>
    </p:spTree>
    <p:extLst>
      <p:ext uri="{BB962C8B-B14F-4D97-AF65-F5344CB8AC3E}">
        <p14:creationId xmlns:p14="http://schemas.microsoft.com/office/powerpoint/2010/main" val="1736731836"/>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10594A7B-9831-4AD2-A92E-0287753616C5}"/>
              </a:ext>
            </a:extLst>
          </p:cNvPr>
          <p:cNvSpPr/>
          <p:nvPr/>
        </p:nvSpPr>
        <p:spPr>
          <a:xfrm>
            <a:off x="1511949" y="987024"/>
            <a:ext cx="11047604" cy="830997"/>
          </a:xfrm>
          <a:prstGeom prst="rect">
            <a:avLst/>
          </a:prstGeom>
        </p:spPr>
        <p:txBody>
          <a:bodyPr wrap="square">
            <a:spAutoFit/>
          </a:bodyPr>
          <a:lstStyle/>
          <a:p>
            <a:r>
              <a:rPr lang="zh-CN" altLang="en-US" sz="4800" b="1" dirty="0">
                <a:solidFill>
                  <a:schemeClr val="tx1"/>
                </a:solidFill>
              </a:rPr>
              <a:t>为什么选择</a:t>
            </a:r>
            <a:r>
              <a:rPr lang="en-US" altLang="zh-CN" sz="4800" b="1" dirty="0">
                <a:solidFill>
                  <a:schemeClr val="tx1"/>
                </a:solidFill>
              </a:rPr>
              <a:t>.NET Core</a:t>
            </a:r>
            <a:endParaRPr lang="en-US" altLang="zh-CN" sz="4800" dirty="0">
              <a:solidFill>
                <a:schemeClr val="tx1"/>
              </a:solidFill>
            </a:endParaRPr>
          </a:p>
        </p:txBody>
      </p:sp>
      <p:pic>
        <p:nvPicPr>
          <p:cNvPr id="3" name="图片 2">
            <a:extLst>
              <a:ext uri="{FF2B5EF4-FFF2-40B4-BE49-F238E27FC236}">
                <a16:creationId xmlns:a16="http://schemas.microsoft.com/office/drawing/2014/main" id="{9C4EAA35-09FD-41C4-B655-9B9709280BDA}"/>
              </a:ext>
            </a:extLst>
          </p:cNvPr>
          <p:cNvPicPr>
            <a:picLocks noChangeAspect="1"/>
          </p:cNvPicPr>
          <p:nvPr/>
        </p:nvPicPr>
        <p:blipFill>
          <a:blip r:embed="rId3"/>
          <a:stretch>
            <a:fillRect/>
          </a:stretch>
        </p:blipFill>
        <p:spPr>
          <a:xfrm>
            <a:off x="2716305" y="3182960"/>
            <a:ext cx="20654683" cy="9806900"/>
          </a:xfrm>
          <a:prstGeom prst="rect">
            <a:avLst/>
          </a:prstGeom>
        </p:spPr>
      </p:pic>
    </p:spTree>
    <p:extLst>
      <p:ext uri="{BB962C8B-B14F-4D97-AF65-F5344CB8AC3E}">
        <p14:creationId xmlns:p14="http://schemas.microsoft.com/office/powerpoint/2010/main" val="2702683910"/>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3D384BF5-63FF-4BFA-96E4-CF4F96026FDA}"/>
              </a:ext>
            </a:extLst>
          </p:cNvPr>
          <p:cNvSpPr/>
          <p:nvPr/>
        </p:nvSpPr>
        <p:spPr>
          <a:xfrm>
            <a:off x="1511949" y="987024"/>
            <a:ext cx="11047604" cy="830997"/>
          </a:xfrm>
          <a:prstGeom prst="rect">
            <a:avLst/>
          </a:prstGeom>
        </p:spPr>
        <p:txBody>
          <a:bodyPr wrap="square">
            <a:spAutoFit/>
          </a:bodyPr>
          <a:lstStyle/>
          <a:p>
            <a:r>
              <a:rPr lang="zh-CN" altLang="en-US" sz="4800" b="1" dirty="0">
                <a:solidFill>
                  <a:schemeClr val="tx1"/>
                </a:solidFill>
              </a:rPr>
              <a:t>为什么选择</a:t>
            </a:r>
            <a:r>
              <a:rPr lang="en-US" altLang="zh-CN" sz="4800" b="1" dirty="0">
                <a:solidFill>
                  <a:schemeClr val="tx1"/>
                </a:solidFill>
              </a:rPr>
              <a:t>.NET Core</a:t>
            </a:r>
            <a:endParaRPr lang="en-US" altLang="zh-CN" sz="4800" dirty="0">
              <a:solidFill>
                <a:schemeClr val="tx1"/>
              </a:solidFill>
            </a:endParaRPr>
          </a:p>
        </p:txBody>
      </p:sp>
      <p:graphicFrame>
        <p:nvGraphicFramePr>
          <p:cNvPr id="5" name="图示 4">
            <a:extLst>
              <a:ext uri="{FF2B5EF4-FFF2-40B4-BE49-F238E27FC236}">
                <a16:creationId xmlns:a16="http://schemas.microsoft.com/office/drawing/2014/main" id="{169F11CE-CE89-42CD-9029-03A272D47A83}"/>
              </a:ext>
            </a:extLst>
          </p:cNvPr>
          <p:cNvGraphicFramePr/>
          <p:nvPr>
            <p:extLst>
              <p:ext uri="{D42A27DB-BD31-4B8C-83A1-F6EECF244321}">
                <p14:modId xmlns:p14="http://schemas.microsoft.com/office/powerpoint/2010/main" val="870627084"/>
              </p:ext>
            </p:extLst>
          </p:nvPr>
        </p:nvGraphicFramePr>
        <p:xfrm>
          <a:off x="2554941" y="2743201"/>
          <a:ext cx="19982330" cy="99857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57401095"/>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图示 3">
            <a:extLst>
              <a:ext uri="{FF2B5EF4-FFF2-40B4-BE49-F238E27FC236}">
                <a16:creationId xmlns:a16="http://schemas.microsoft.com/office/drawing/2014/main" id="{F2A14E03-68D3-4B91-9D46-4D6A15F0BF14}"/>
              </a:ext>
            </a:extLst>
          </p:cNvPr>
          <p:cNvGraphicFramePr/>
          <p:nvPr>
            <p:extLst>
              <p:ext uri="{D42A27DB-BD31-4B8C-83A1-F6EECF244321}">
                <p14:modId xmlns:p14="http://schemas.microsoft.com/office/powerpoint/2010/main" val="916685609"/>
              </p:ext>
            </p:extLst>
          </p:nvPr>
        </p:nvGraphicFramePr>
        <p:xfrm>
          <a:off x="2043953" y="2985247"/>
          <a:ext cx="20698111" cy="94209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矩形 2">
            <a:extLst>
              <a:ext uri="{FF2B5EF4-FFF2-40B4-BE49-F238E27FC236}">
                <a16:creationId xmlns:a16="http://schemas.microsoft.com/office/drawing/2014/main" id="{F1F43298-AD2A-47FE-BAC4-7B3AB3124A5A}"/>
              </a:ext>
            </a:extLst>
          </p:cNvPr>
          <p:cNvSpPr/>
          <p:nvPr/>
        </p:nvSpPr>
        <p:spPr>
          <a:xfrm>
            <a:off x="1350584" y="1309754"/>
            <a:ext cx="11047604" cy="830997"/>
          </a:xfrm>
          <a:prstGeom prst="rect">
            <a:avLst/>
          </a:prstGeom>
        </p:spPr>
        <p:txBody>
          <a:bodyPr wrap="square">
            <a:spAutoFit/>
          </a:bodyPr>
          <a:lstStyle/>
          <a:p>
            <a:r>
              <a:rPr lang="zh-CN" altLang="en-US" sz="4800" b="1" dirty="0">
                <a:solidFill>
                  <a:schemeClr val="tx1"/>
                </a:solidFill>
              </a:rPr>
              <a:t>为什么选择</a:t>
            </a:r>
            <a:r>
              <a:rPr lang="en-US" altLang="zh-CN" sz="4800" b="1" dirty="0">
                <a:solidFill>
                  <a:schemeClr val="tx1"/>
                </a:solidFill>
              </a:rPr>
              <a:t>.NET Core</a:t>
            </a:r>
            <a:endParaRPr lang="en-US" altLang="zh-CN" sz="4800" dirty="0">
              <a:solidFill>
                <a:schemeClr val="tx1"/>
              </a:solidFill>
            </a:endParaRPr>
          </a:p>
        </p:txBody>
      </p:sp>
    </p:spTree>
    <p:extLst>
      <p:ext uri="{BB962C8B-B14F-4D97-AF65-F5344CB8AC3E}">
        <p14:creationId xmlns:p14="http://schemas.microsoft.com/office/powerpoint/2010/main" val="140223334"/>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63DB991C-94F6-4100-8593-6BD437EFACB9}"/>
              </a:ext>
            </a:extLst>
          </p:cNvPr>
          <p:cNvSpPr/>
          <p:nvPr/>
        </p:nvSpPr>
        <p:spPr>
          <a:xfrm>
            <a:off x="1350584" y="1309754"/>
            <a:ext cx="11047604" cy="830997"/>
          </a:xfrm>
          <a:prstGeom prst="rect">
            <a:avLst/>
          </a:prstGeom>
        </p:spPr>
        <p:txBody>
          <a:bodyPr wrap="square">
            <a:spAutoFit/>
          </a:bodyPr>
          <a:lstStyle/>
          <a:p>
            <a:r>
              <a:rPr lang="zh-CN" altLang="en-US" sz="4800" b="1" dirty="0">
                <a:solidFill>
                  <a:schemeClr val="tx1"/>
                </a:solidFill>
              </a:rPr>
              <a:t>为什么选择</a:t>
            </a:r>
            <a:r>
              <a:rPr lang="en-US" altLang="zh-CN" sz="4800" b="1" dirty="0">
                <a:solidFill>
                  <a:schemeClr val="tx1"/>
                </a:solidFill>
              </a:rPr>
              <a:t>.NET Core</a:t>
            </a:r>
            <a:endParaRPr lang="en-US" altLang="zh-CN" sz="4800" dirty="0">
              <a:solidFill>
                <a:schemeClr val="tx1"/>
              </a:solidFill>
            </a:endParaRPr>
          </a:p>
        </p:txBody>
      </p:sp>
      <p:graphicFrame>
        <p:nvGraphicFramePr>
          <p:cNvPr id="4" name="图示 3">
            <a:extLst>
              <a:ext uri="{FF2B5EF4-FFF2-40B4-BE49-F238E27FC236}">
                <a16:creationId xmlns:a16="http://schemas.microsoft.com/office/drawing/2014/main" id="{273CDC06-70AD-47F0-ABA7-181596B5A724}"/>
              </a:ext>
            </a:extLst>
          </p:cNvPr>
          <p:cNvGraphicFramePr/>
          <p:nvPr>
            <p:extLst>
              <p:ext uri="{D42A27DB-BD31-4B8C-83A1-F6EECF244321}">
                <p14:modId xmlns:p14="http://schemas.microsoft.com/office/powerpoint/2010/main" val="2069905346"/>
              </p:ext>
            </p:extLst>
          </p:nvPr>
        </p:nvGraphicFramePr>
        <p:xfrm>
          <a:off x="2285999" y="3092824"/>
          <a:ext cx="20574001" cy="900952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01771559"/>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66261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8650934" y="6242494"/>
            <a:ext cx="6882960" cy="1231011"/>
          </a:xfrm>
          <a:prstGeom prst="rect">
            <a:avLst/>
          </a:prstGeom>
          <a:noFill/>
        </p:spPr>
        <p:txBody>
          <a:bodyPr wrap="square" lIns="358518" tIns="286814" rIns="358518" bIns="286814" rtlCol="0" anchor="ctr" anchorCtr="0">
            <a:spAutoFit/>
          </a:bodyPr>
          <a:lstStyle/>
          <a:p>
            <a:pPr defTabSz="1828384" hangingPunct="1">
              <a:lnSpc>
                <a:spcPct val="90000"/>
              </a:lnSpc>
              <a:spcAft>
                <a:spcPts val="1176"/>
              </a:spcAft>
              <a:defRPr/>
            </a:pPr>
            <a:r>
              <a:rPr lang="en-US" sz="4706" b="1" kern="1200">
                <a:gradFill>
                  <a:gsLst>
                    <a:gs pos="1333">
                      <a:prstClr val="white"/>
                    </a:gs>
                    <a:gs pos="8000">
                      <a:prstClr val="white"/>
                    </a:gs>
                  </a:gsLst>
                  <a:lin ang="5400000" scaled="0"/>
                </a:gradFill>
                <a:latin typeface="Segoe UI"/>
                <a:ea typeface="+mn-ea"/>
                <a:cs typeface="+mn-cs"/>
              </a:rPr>
              <a:t>.NET ECOSYSTEM</a:t>
            </a:r>
            <a:endParaRPr lang="en-US" sz="2350" kern="1200">
              <a:gradFill>
                <a:gsLst>
                  <a:gs pos="1333">
                    <a:prstClr val="white"/>
                  </a:gs>
                  <a:gs pos="8000">
                    <a:prstClr val="white"/>
                  </a:gs>
                </a:gsLst>
                <a:lin ang="5400000" scaled="0"/>
              </a:gradFill>
              <a:latin typeface="Segoe UI"/>
              <a:ea typeface="+mn-ea"/>
              <a:cs typeface="+mn-cs"/>
            </a:endParaRPr>
          </a:p>
        </p:txBody>
      </p:sp>
      <p:pic>
        <p:nvPicPr>
          <p:cNvPr id="22" name="Picture 21"/>
          <p:cNvPicPr>
            <a:picLocks noChangeAspect="1"/>
          </p:cNvPicPr>
          <p:nvPr/>
        </p:nvPicPr>
        <p:blipFill>
          <a:blip r:embed="rId3"/>
          <a:stretch>
            <a:fillRect/>
          </a:stretch>
        </p:blipFill>
        <p:spPr>
          <a:xfrm>
            <a:off x="10128648" y="4962706"/>
            <a:ext cx="3865284" cy="3865284"/>
          </a:xfrm>
          <a:prstGeom prst="rect">
            <a:avLst/>
          </a:prstGeom>
        </p:spPr>
      </p:pic>
      <p:sp>
        <p:nvSpPr>
          <p:cNvPr id="10" name="Oval 9"/>
          <p:cNvSpPr/>
          <p:nvPr/>
        </p:nvSpPr>
        <p:spPr bwMode="auto">
          <a:xfrm>
            <a:off x="8136875" y="2802878"/>
            <a:ext cx="8110250" cy="8110252"/>
          </a:xfrm>
          <a:prstGeom prst="ellipse">
            <a:avLst/>
          </a:prstGeom>
          <a:no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58518" tIns="286814" rIns="358518" bIns="286814" numCol="1" spcCol="0" rtlCol="0" fromWordArt="0" anchor="t" anchorCtr="0" forceAA="0" compatLnSpc="1">
            <a:prstTxWarp prst="textNoShape">
              <a:avLst/>
            </a:prstTxWarp>
            <a:noAutofit/>
          </a:bodyPr>
          <a:lstStyle/>
          <a:p>
            <a:pPr defTabSz="1827854" fontAlgn="base" hangingPunct="1">
              <a:lnSpc>
                <a:spcPct val="90000"/>
              </a:lnSpc>
              <a:spcBef>
                <a:spcPct val="0"/>
              </a:spcBef>
              <a:spcAft>
                <a:spcPct val="0"/>
              </a:spcAft>
              <a:defRPr/>
            </a:pPr>
            <a:endParaRPr lang="en-US" sz="4706" kern="1200" err="1">
              <a:gradFill>
                <a:gsLst>
                  <a:gs pos="1333">
                    <a:prstClr val="white"/>
                  </a:gs>
                  <a:gs pos="8000">
                    <a:prstClr val="white"/>
                  </a:gs>
                </a:gsLst>
                <a:lin ang="5400000" scaled="0"/>
              </a:gradFill>
              <a:latin typeface="Calibri" panose="020F0502020204030204"/>
              <a:ea typeface="Segoe UI" pitchFamily="34" charset="0"/>
              <a:cs typeface="Segoe UI" pitchFamily="34" charset="0"/>
            </a:endParaRPr>
          </a:p>
        </p:txBody>
      </p:sp>
      <p:sp>
        <p:nvSpPr>
          <p:cNvPr id="143" name="Oval 142"/>
          <p:cNvSpPr/>
          <p:nvPr/>
        </p:nvSpPr>
        <p:spPr bwMode="auto">
          <a:xfrm>
            <a:off x="8011773" y="3686722"/>
            <a:ext cx="1941978" cy="1941980"/>
          </a:xfrm>
          <a:prstGeom prst="ellipse">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58518" tIns="286814" rIns="358518" bIns="286814" numCol="1" spcCol="0" rtlCol="0" fromWordArt="0" anchor="t" anchorCtr="0" forceAA="0" compatLnSpc="1">
            <a:prstTxWarp prst="textNoShape">
              <a:avLst/>
            </a:prstTxWarp>
            <a:noAutofit/>
          </a:bodyPr>
          <a:lstStyle/>
          <a:p>
            <a:pPr defTabSz="1827854" fontAlgn="base" hangingPunct="1">
              <a:lnSpc>
                <a:spcPct val="90000"/>
              </a:lnSpc>
              <a:spcBef>
                <a:spcPct val="0"/>
              </a:spcBef>
              <a:spcAft>
                <a:spcPct val="0"/>
              </a:spcAft>
              <a:defRPr/>
            </a:pPr>
            <a:endParaRPr lang="en-US" sz="4706" kern="1200" err="1">
              <a:gradFill>
                <a:gsLst>
                  <a:gs pos="1333">
                    <a:prstClr val="white"/>
                  </a:gs>
                  <a:gs pos="8000">
                    <a:prstClr val="white"/>
                  </a:gs>
                </a:gsLst>
                <a:lin ang="5400000" scaled="0"/>
              </a:gradFill>
              <a:latin typeface="Calibri" panose="020F0502020204030204"/>
              <a:ea typeface="Segoe UI" pitchFamily="34" charset="0"/>
              <a:cs typeface="Segoe UI" pitchFamily="34" charset="0"/>
            </a:endParaRPr>
          </a:p>
        </p:txBody>
      </p:sp>
      <p:sp>
        <p:nvSpPr>
          <p:cNvPr id="141" name="Oval 140"/>
          <p:cNvSpPr/>
          <p:nvPr/>
        </p:nvSpPr>
        <p:spPr bwMode="auto">
          <a:xfrm>
            <a:off x="9429211" y="9623916"/>
            <a:ext cx="1941978" cy="1941980"/>
          </a:xfrm>
          <a:prstGeom prst="ellipse">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58518" tIns="286814" rIns="358518" bIns="286814" numCol="1" spcCol="0" rtlCol="0" fromWordArt="0" anchor="t" anchorCtr="0" forceAA="0" compatLnSpc="1">
            <a:prstTxWarp prst="textNoShape">
              <a:avLst/>
            </a:prstTxWarp>
            <a:noAutofit/>
          </a:bodyPr>
          <a:lstStyle/>
          <a:p>
            <a:pPr defTabSz="1827854" fontAlgn="base" hangingPunct="1">
              <a:lnSpc>
                <a:spcPct val="90000"/>
              </a:lnSpc>
              <a:spcBef>
                <a:spcPct val="0"/>
              </a:spcBef>
              <a:spcAft>
                <a:spcPct val="0"/>
              </a:spcAft>
              <a:defRPr/>
            </a:pPr>
            <a:endParaRPr lang="en-US" sz="4706" kern="1200" err="1">
              <a:gradFill>
                <a:gsLst>
                  <a:gs pos="1333">
                    <a:prstClr val="white"/>
                  </a:gs>
                  <a:gs pos="8000">
                    <a:prstClr val="white"/>
                  </a:gs>
                </a:gsLst>
                <a:lin ang="5400000" scaled="0"/>
              </a:gradFill>
              <a:latin typeface="Calibri" panose="020F0502020204030204"/>
              <a:ea typeface="Segoe UI" pitchFamily="34" charset="0"/>
              <a:cs typeface="Segoe UI" pitchFamily="34" charset="0"/>
            </a:endParaRPr>
          </a:p>
        </p:txBody>
      </p:sp>
      <p:sp>
        <p:nvSpPr>
          <p:cNvPr id="75" name="Freeform 10"/>
          <p:cNvSpPr>
            <a:spLocks noEditPoints="1"/>
          </p:cNvSpPr>
          <p:nvPr/>
        </p:nvSpPr>
        <p:spPr bwMode="auto">
          <a:xfrm>
            <a:off x="9801874" y="9876864"/>
            <a:ext cx="1196648" cy="1227708"/>
          </a:xfrm>
          <a:custGeom>
            <a:avLst/>
            <a:gdLst>
              <a:gd name="T0" fmla="*/ 809 w 809"/>
              <a:gd name="T1" fmla="*/ 330 h 830"/>
              <a:gd name="T2" fmla="*/ 721 w 809"/>
              <a:gd name="T3" fmla="*/ 0 h 830"/>
              <a:gd name="T4" fmla="*/ 390 w 809"/>
              <a:gd name="T5" fmla="*/ 89 h 830"/>
              <a:gd name="T6" fmla="*/ 341 w 809"/>
              <a:gd name="T7" fmla="*/ 175 h 830"/>
              <a:gd name="T8" fmla="*/ 242 w 809"/>
              <a:gd name="T9" fmla="*/ 174 h 830"/>
              <a:gd name="T10" fmla="*/ 0 w 809"/>
              <a:gd name="T11" fmla="*/ 415 h 830"/>
              <a:gd name="T12" fmla="*/ 242 w 809"/>
              <a:gd name="T13" fmla="*/ 656 h 830"/>
              <a:gd name="T14" fmla="*/ 242 w 809"/>
              <a:gd name="T15" fmla="*/ 656 h 830"/>
              <a:gd name="T16" fmla="*/ 341 w 809"/>
              <a:gd name="T17" fmla="*/ 655 h 830"/>
              <a:gd name="T18" fmla="*/ 390 w 809"/>
              <a:gd name="T19" fmla="*/ 741 h 830"/>
              <a:gd name="T20" fmla="*/ 721 w 809"/>
              <a:gd name="T21" fmla="*/ 830 h 830"/>
              <a:gd name="T22" fmla="*/ 809 w 809"/>
              <a:gd name="T23" fmla="*/ 500 h 830"/>
              <a:gd name="T24" fmla="*/ 759 w 809"/>
              <a:gd name="T25" fmla="*/ 415 h 830"/>
              <a:gd name="T26" fmla="*/ 809 w 809"/>
              <a:gd name="T27" fmla="*/ 330 h 830"/>
              <a:gd name="T28" fmla="*/ 602 w 809"/>
              <a:gd name="T29" fmla="*/ 123 h 830"/>
              <a:gd name="T30" fmla="*/ 457 w 809"/>
              <a:gd name="T31" fmla="*/ 374 h 830"/>
              <a:gd name="T32" fmla="*/ 167 w 809"/>
              <a:gd name="T33" fmla="*/ 374 h 830"/>
              <a:gd name="T34" fmla="*/ 349 w 809"/>
              <a:gd name="T35" fmla="*/ 188 h 830"/>
              <a:gd name="T36" fmla="*/ 602 w 809"/>
              <a:gd name="T37" fmla="*/ 123 h 830"/>
              <a:gd name="T38" fmla="*/ 457 w 809"/>
              <a:gd name="T39" fmla="*/ 455 h 830"/>
              <a:gd name="T40" fmla="*/ 602 w 809"/>
              <a:gd name="T41" fmla="*/ 706 h 830"/>
              <a:gd name="T42" fmla="*/ 349 w 809"/>
              <a:gd name="T43" fmla="*/ 642 h 830"/>
              <a:gd name="T44" fmla="*/ 167 w 809"/>
              <a:gd name="T45" fmla="*/ 455 h 830"/>
              <a:gd name="T46" fmla="*/ 457 w 809"/>
              <a:gd name="T47" fmla="*/ 455 h 830"/>
              <a:gd name="T48" fmla="*/ 528 w 809"/>
              <a:gd name="T49" fmla="*/ 415 h 830"/>
              <a:gd name="T50" fmla="*/ 673 w 809"/>
              <a:gd name="T51" fmla="*/ 164 h 830"/>
              <a:gd name="T52" fmla="*/ 743 w 809"/>
              <a:gd name="T53" fmla="*/ 415 h 830"/>
              <a:gd name="T54" fmla="*/ 673 w 809"/>
              <a:gd name="T55" fmla="*/ 665 h 830"/>
              <a:gd name="T56" fmla="*/ 528 w 809"/>
              <a:gd name="T57" fmla="*/ 415 h 8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09" h="830">
                <a:moveTo>
                  <a:pt x="809" y="330"/>
                </a:moveTo>
                <a:lnTo>
                  <a:pt x="721" y="0"/>
                </a:lnTo>
                <a:lnTo>
                  <a:pt x="390" y="89"/>
                </a:lnTo>
                <a:lnTo>
                  <a:pt x="341" y="175"/>
                </a:lnTo>
                <a:lnTo>
                  <a:pt x="242" y="174"/>
                </a:lnTo>
                <a:lnTo>
                  <a:pt x="0" y="415"/>
                </a:lnTo>
                <a:lnTo>
                  <a:pt x="242" y="656"/>
                </a:lnTo>
                <a:lnTo>
                  <a:pt x="242" y="656"/>
                </a:lnTo>
                <a:lnTo>
                  <a:pt x="341" y="655"/>
                </a:lnTo>
                <a:lnTo>
                  <a:pt x="390" y="741"/>
                </a:lnTo>
                <a:lnTo>
                  <a:pt x="721" y="830"/>
                </a:lnTo>
                <a:lnTo>
                  <a:pt x="809" y="500"/>
                </a:lnTo>
                <a:lnTo>
                  <a:pt x="759" y="415"/>
                </a:lnTo>
                <a:lnTo>
                  <a:pt x="809" y="330"/>
                </a:lnTo>
                <a:close/>
                <a:moveTo>
                  <a:pt x="602" y="123"/>
                </a:moveTo>
                <a:lnTo>
                  <a:pt x="457" y="374"/>
                </a:lnTo>
                <a:lnTo>
                  <a:pt x="167" y="374"/>
                </a:lnTo>
                <a:lnTo>
                  <a:pt x="349" y="188"/>
                </a:lnTo>
                <a:lnTo>
                  <a:pt x="602" y="123"/>
                </a:lnTo>
                <a:close/>
                <a:moveTo>
                  <a:pt x="457" y="455"/>
                </a:moveTo>
                <a:lnTo>
                  <a:pt x="602" y="706"/>
                </a:lnTo>
                <a:lnTo>
                  <a:pt x="349" y="642"/>
                </a:lnTo>
                <a:lnTo>
                  <a:pt x="167" y="455"/>
                </a:lnTo>
                <a:lnTo>
                  <a:pt x="457" y="455"/>
                </a:lnTo>
                <a:close/>
                <a:moveTo>
                  <a:pt x="528" y="415"/>
                </a:moveTo>
                <a:lnTo>
                  <a:pt x="673" y="164"/>
                </a:lnTo>
                <a:lnTo>
                  <a:pt x="743" y="415"/>
                </a:lnTo>
                <a:lnTo>
                  <a:pt x="673" y="665"/>
                </a:lnTo>
                <a:lnTo>
                  <a:pt x="528" y="4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79260" tIns="89628" rIns="179260" bIns="89628" numCol="1" anchor="t" anchorCtr="0" compatLnSpc="1">
            <a:prstTxWarp prst="textNoShape">
              <a:avLst/>
            </a:prstTxWarp>
          </a:bodyPr>
          <a:lstStyle/>
          <a:p>
            <a:pPr algn="l" defTabSz="1828450" hangingPunct="1">
              <a:defRPr/>
            </a:pPr>
            <a:endParaRPr lang="en-US" sz="3530" kern="1200">
              <a:gradFill>
                <a:gsLst>
                  <a:gs pos="1333">
                    <a:prstClr val="white"/>
                  </a:gs>
                  <a:gs pos="8000">
                    <a:prstClr val="white"/>
                  </a:gs>
                </a:gsLst>
                <a:lin ang="5400000" scaled="0"/>
              </a:gradFill>
              <a:latin typeface="Calibri" panose="020F0502020204030204"/>
              <a:ea typeface="+mn-ea"/>
              <a:cs typeface="+mn-cs"/>
            </a:endParaRPr>
          </a:p>
        </p:txBody>
      </p:sp>
      <p:sp>
        <p:nvSpPr>
          <p:cNvPr id="142" name="Oval 141"/>
          <p:cNvSpPr/>
          <p:nvPr/>
        </p:nvSpPr>
        <p:spPr bwMode="auto">
          <a:xfrm>
            <a:off x="7755841" y="7565388"/>
            <a:ext cx="1941978" cy="1941980"/>
          </a:xfrm>
          <a:prstGeom prst="ellipse">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58518" tIns="286814" rIns="358518" bIns="286814" numCol="1" spcCol="0" rtlCol="0" fromWordArt="0" anchor="t" anchorCtr="0" forceAA="0" compatLnSpc="1">
            <a:prstTxWarp prst="textNoShape">
              <a:avLst/>
            </a:prstTxWarp>
            <a:noAutofit/>
          </a:bodyPr>
          <a:lstStyle/>
          <a:p>
            <a:pPr defTabSz="1827854" fontAlgn="base" hangingPunct="1">
              <a:lnSpc>
                <a:spcPct val="90000"/>
              </a:lnSpc>
              <a:spcBef>
                <a:spcPct val="0"/>
              </a:spcBef>
              <a:spcAft>
                <a:spcPct val="0"/>
              </a:spcAft>
              <a:defRPr/>
            </a:pPr>
            <a:endParaRPr lang="en-US" sz="4706" kern="1200" err="1">
              <a:gradFill>
                <a:gsLst>
                  <a:gs pos="1333">
                    <a:prstClr val="white"/>
                  </a:gs>
                  <a:gs pos="8000">
                    <a:prstClr val="white"/>
                  </a:gs>
                </a:gsLst>
                <a:lin ang="5400000" scaled="0"/>
              </a:gradFill>
              <a:latin typeface="Calibri" panose="020F0502020204030204"/>
              <a:ea typeface="Segoe UI" pitchFamily="34" charset="0"/>
              <a:cs typeface="Segoe UI" pitchFamily="34" charset="0"/>
            </a:endParaRPr>
          </a:p>
        </p:txBody>
      </p:sp>
      <p:sp>
        <p:nvSpPr>
          <p:cNvPr id="140" name="Oval 139"/>
          <p:cNvSpPr/>
          <p:nvPr/>
        </p:nvSpPr>
        <p:spPr bwMode="auto">
          <a:xfrm>
            <a:off x="12969531" y="9550784"/>
            <a:ext cx="1941978" cy="1941980"/>
          </a:xfrm>
          <a:prstGeom prst="ellipse">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58518" tIns="286814" rIns="358518" bIns="286814" numCol="1" spcCol="0" rtlCol="0" fromWordArt="0" anchor="t" anchorCtr="0" forceAA="0" compatLnSpc="1">
            <a:prstTxWarp prst="textNoShape">
              <a:avLst/>
            </a:prstTxWarp>
            <a:noAutofit/>
          </a:bodyPr>
          <a:lstStyle/>
          <a:p>
            <a:pPr defTabSz="1827854" fontAlgn="base" hangingPunct="1">
              <a:lnSpc>
                <a:spcPct val="90000"/>
              </a:lnSpc>
              <a:spcBef>
                <a:spcPct val="0"/>
              </a:spcBef>
              <a:spcAft>
                <a:spcPct val="0"/>
              </a:spcAft>
              <a:defRPr/>
            </a:pPr>
            <a:endParaRPr lang="en-US" sz="4706" kern="1200" err="1">
              <a:gradFill>
                <a:gsLst>
                  <a:gs pos="1333">
                    <a:prstClr val="white"/>
                  </a:gs>
                  <a:gs pos="8000">
                    <a:prstClr val="white"/>
                  </a:gs>
                </a:gsLst>
                <a:lin ang="5400000" scaled="0"/>
              </a:gradFill>
              <a:latin typeface="Calibri" panose="020F0502020204030204"/>
              <a:ea typeface="Segoe UI" pitchFamily="34" charset="0"/>
              <a:cs typeface="Segoe UI" pitchFamily="34" charset="0"/>
            </a:endParaRPr>
          </a:p>
        </p:txBody>
      </p:sp>
      <p:sp>
        <p:nvSpPr>
          <p:cNvPr id="84" name="Freeform 18"/>
          <p:cNvSpPr>
            <a:spLocks noEditPoints="1"/>
          </p:cNvSpPr>
          <p:nvPr/>
        </p:nvSpPr>
        <p:spPr bwMode="auto">
          <a:xfrm>
            <a:off x="13237681" y="9876869"/>
            <a:ext cx="1405678" cy="1239502"/>
          </a:xfrm>
          <a:custGeom>
            <a:avLst/>
            <a:gdLst>
              <a:gd name="T0" fmla="*/ 149 w 512"/>
              <a:gd name="T1" fmla="*/ 0 h 452"/>
              <a:gd name="T2" fmla="*/ 115 w 512"/>
              <a:gd name="T3" fmla="*/ 20 h 452"/>
              <a:gd name="T4" fmla="*/ 7 w 512"/>
              <a:gd name="T5" fmla="*/ 206 h 452"/>
              <a:gd name="T6" fmla="*/ 7 w 512"/>
              <a:gd name="T7" fmla="*/ 246 h 452"/>
              <a:gd name="T8" fmla="*/ 115 w 512"/>
              <a:gd name="T9" fmla="*/ 432 h 452"/>
              <a:gd name="T10" fmla="*/ 149 w 512"/>
              <a:gd name="T11" fmla="*/ 452 h 452"/>
              <a:gd name="T12" fmla="*/ 363 w 512"/>
              <a:gd name="T13" fmla="*/ 452 h 452"/>
              <a:gd name="T14" fmla="*/ 397 w 512"/>
              <a:gd name="T15" fmla="*/ 432 h 452"/>
              <a:gd name="T16" fmla="*/ 505 w 512"/>
              <a:gd name="T17" fmla="*/ 246 h 452"/>
              <a:gd name="T18" fmla="*/ 505 w 512"/>
              <a:gd name="T19" fmla="*/ 206 h 452"/>
              <a:gd name="T20" fmla="*/ 397 w 512"/>
              <a:gd name="T21" fmla="*/ 20 h 452"/>
              <a:gd name="T22" fmla="*/ 363 w 512"/>
              <a:gd name="T23" fmla="*/ 0 h 452"/>
              <a:gd name="T24" fmla="*/ 149 w 512"/>
              <a:gd name="T25" fmla="*/ 0 h 452"/>
              <a:gd name="T26" fmla="*/ 151 w 512"/>
              <a:gd name="T27" fmla="*/ 109 h 452"/>
              <a:gd name="T28" fmla="*/ 151 w 512"/>
              <a:gd name="T29" fmla="*/ 109 h 452"/>
              <a:gd name="T30" fmla="*/ 188 w 512"/>
              <a:gd name="T31" fmla="*/ 109 h 452"/>
              <a:gd name="T32" fmla="*/ 193 w 512"/>
              <a:gd name="T33" fmla="*/ 112 h 452"/>
              <a:gd name="T34" fmla="*/ 255 w 512"/>
              <a:gd name="T35" fmla="*/ 224 h 452"/>
              <a:gd name="T36" fmla="*/ 256 w 512"/>
              <a:gd name="T37" fmla="*/ 225 h 452"/>
              <a:gd name="T38" fmla="*/ 257 w 512"/>
              <a:gd name="T39" fmla="*/ 224 h 452"/>
              <a:gd name="T40" fmla="*/ 319 w 512"/>
              <a:gd name="T41" fmla="*/ 112 h 452"/>
              <a:gd name="T42" fmla="*/ 324 w 512"/>
              <a:gd name="T43" fmla="*/ 109 h 452"/>
              <a:gd name="T44" fmla="*/ 361 w 512"/>
              <a:gd name="T45" fmla="*/ 109 h 452"/>
              <a:gd name="T46" fmla="*/ 365 w 512"/>
              <a:gd name="T47" fmla="*/ 116 h 452"/>
              <a:gd name="T48" fmla="*/ 303 w 512"/>
              <a:gd name="T49" fmla="*/ 226 h 452"/>
              <a:gd name="T50" fmla="*/ 365 w 512"/>
              <a:gd name="T51" fmla="*/ 336 h 452"/>
              <a:gd name="T52" fmla="*/ 361 w 512"/>
              <a:gd name="T53" fmla="*/ 343 h 452"/>
              <a:gd name="T54" fmla="*/ 324 w 512"/>
              <a:gd name="T55" fmla="*/ 343 h 452"/>
              <a:gd name="T56" fmla="*/ 319 w 512"/>
              <a:gd name="T57" fmla="*/ 340 h 452"/>
              <a:gd name="T58" fmla="*/ 257 w 512"/>
              <a:gd name="T59" fmla="*/ 228 h 452"/>
              <a:gd name="T60" fmla="*/ 256 w 512"/>
              <a:gd name="T61" fmla="*/ 226 h 452"/>
              <a:gd name="T62" fmla="*/ 255 w 512"/>
              <a:gd name="T63" fmla="*/ 228 h 452"/>
              <a:gd name="T64" fmla="*/ 193 w 512"/>
              <a:gd name="T65" fmla="*/ 340 h 452"/>
              <a:gd name="T66" fmla="*/ 188 w 512"/>
              <a:gd name="T67" fmla="*/ 343 h 452"/>
              <a:gd name="T68" fmla="*/ 151 w 512"/>
              <a:gd name="T69" fmla="*/ 343 h 452"/>
              <a:gd name="T70" fmla="*/ 147 w 512"/>
              <a:gd name="T71" fmla="*/ 336 h 452"/>
              <a:gd name="T72" fmla="*/ 209 w 512"/>
              <a:gd name="T73" fmla="*/ 226 h 452"/>
              <a:gd name="T74" fmla="*/ 147 w 512"/>
              <a:gd name="T75" fmla="*/ 116 h 452"/>
              <a:gd name="T76" fmla="*/ 151 w 512"/>
              <a:gd name="T77" fmla="*/ 109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12" h="452">
                <a:moveTo>
                  <a:pt x="149" y="0"/>
                </a:moveTo>
                <a:cubicBezTo>
                  <a:pt x="135" y="0"/>
                  <a:pt x="121" y="8"/>
                  <a:pt x="115" y="20"/>
                </a:cubicBezTo>
                <a:cubicBezTo>
                  <a:pt x="7" y="206"/>
                  <a:pt x="7" y="206"/>
                  <a:pt x="7" y="206"/>
                </a:cubicBezTo>
                <a:cubicBezTo>
                  <a:pt x="0" y="218"/>
                  <a:pt x="0" y="234"/>
                  <a:pt x="7" y="246"/>
                </a:cubicBezTo>
                <a:cubicBezTo>
                  <a:pt x="115" y="432"/>
                  <a:pt x="115" y="432"/>
                  <a:pt x="115" y="432"/>
                </a:cubicBezTo>
                <a:cubicBezTo>
                  <a:pt x="121" y="444"/>
                  <a:pt x="135" y="452"/>
                  <a:pt x="149" y="452"/>
                </a:cubicBezTo>
                <a:cubicBezTo>
                  <a:pt x="363" y="452"/>
                  <a:pt x="363" y="452"/>
                  <a:pt x="363" y="452"/>
                </a:cubicBezTo>
                <a:cubicBezTo>
                  <a:pt x="377" y="452"/>
                  <a:pt x="391" y="444"/>
                  <a:pt x="397" y="432"/>
                </a:cubicBezTo>
                <a:cubicBezTo>
                  <a:pt x="505" y="246"/>
                  <a:pt x="505" y="246"/>
                  <a:pt x="505" y="246"/>
                </a:cubicBezTo>
                <a:cubicBezTo>
                  <a:pt x="512" y="234"/>
                  <a:pt x="512" y="218"/>
                  <a:pt x="505" y="206"/>
                </a:cubicBezTo>
                <a:cubicBezTo>
                  <a:pt x="397" y="20"/>
                  <a:pt x="397" y="20"/>
                  <a:pt x="397" y="20"/>
                </a:cubicBezTo>
                <a:cubicBezTo>
                  <a:pt x="391" y="8"/>
                  <a:pt x="377" y="0"/>
                  <a:pt x="363" y="0"/>
                </a:cubicBezTo>
                <a:cubicBezTo>
                  <a:pt x="149" y="0"/>
                  <a:pt x="149" y="0"/>
                  <a:pt x="149" y="0"/>
                </a:cubicBezTo>
                <a:close/>
                <a:moveTo>
                  <a:pt x="151" y="109"/>
                </a:moveTo>
                <a:cubicBezTo>
                  <a:pt x="151" y="109"/>
                  <a:pt x="151" y="109"/>
                  <a:pt x="151" y="109"/>
                </a:cubicBezTo>
                <a:cubicBezTo>
                  <a:pt x="188" y="109"/>
                  <a:pt x="188" y="109"/>
                  <a:pt x="188" y="109"/>
                </a:cubicBezTo>
                <a:cubicBezTo>
                  <a:pt x="190" y="109"/>
                  <a:pt x="192" y="110"/>
                  <a:pt x="193" y="112"/>
                </a:cubicBezTo>
                <a:cubicBezTo>
                  <a:pt x="255" y="224"/>
                  <a:pt x="255" y="224"/>
                  <a:pt x="255" y="224"/>
                </a:cubicBezTo>
                <a:cubicBezTo>
                  <a:pt x="256" y="224"/>
                  <a:pt x="256" y="225"/>
                  <a:pt x="256" y="225"/>
                </a:cubicBezTo>
                <a:cubicBezTo>
                  <a:pt x="256" y="225"/>
                  <a:pt x="256" y="224"/>
                  <a:pt x="257" y="224"/>
                </a:cubicBezTo>
                <a:cubicBezTo>
                  <a:pt x="319" y="112"/>
                  <a:pt x="319" y="112"/>
                  <a:pt x="319" y="112"/>
                </a:cubicBezTo>
                <a:cubicBezTo>
                  <a:pt x="320" y="110"/>
                  <a:pt x="322" y="109"/>
                  <a:pt x="324" y="109"/>
                </a:cubicBezTo>
                <a:cubicBezTo>
                  <a:pt x="361" y="109"/>
                  <a:pt x="361" y="109"/>
                  <a:pt x="361" y="109"/>
                </a:cubicBezTo>
                <a:cubicBezTo>
                  <a:pt x="364" y="109"/>
                  <a:pt x="366" y="113"/>
                  <a:pt x="365" y="116"/>
                </a:cubicBezTo>
                <a:cubicBezTo>
                  <a:pt x="303" y="226"/>
                  <a:pt x="303" y="226"/>
                  <a:pt x="303" y="226"/>
                </a:cubicBezTo>
                <a:cubicBezTo>
                  <a:pt x="365" y="336"/>
                  <a:pt x="365" y="336"/>
                  <a:pt x="365" y="336"/>
                </a:cubicBezTo>
                <a:cubicBezTo>
                  <a:pt x="366" y="339"/>
                  <a:pt x="364" y="343"/>
                  <a:pt x="361" y="343"/>
                </a:cubicBezTo>
                <a:cubicBezTo>
                  <a:pt x="324" y="343"/>
                  <a:pt x="324" y="343"/>
                  <a:pt x="324" y="343"/>
                </a:cubicBezTo>
                <a:cubicBezTo>
                  <a:pt x="322" y="343"/>
                  <a:pt x="320" y="342"/>
                  <a:pt x="319" y="340"/>
                </a:cubicBezTo>
                <a:cubicBezTo>
                  <a:pt x="257" y="228"/>
                  <a:pt x="257" y="228"/>
                  <a:pt x="257" y="228"/>
                </a:cubicBezTo>
                <a:cubicBezTo>
                  <a:pt x="256" y="228"/>
                  <a:pt x="256" y="227"/>
                  <a:pt x="256" y="226"/>
                </a:cubicBezTo>
                <a:cubicBezTo>
                  <a:pt x="256" y="227"/>
                  <a:pt x="256" y="228"/>
                  <a:pt x="255" y="228"/>
                </a:cubicBezTo>
                <a:cubicBezTo>
                  <a:pt x="193" y="340"/>
                  <a:pt x="193" y="340"/>
                  <a:pt x="193" y="340"/>
                </a:cubicBezTo>
                <a:cubicBezTo>
                  <a:pt x="192" y="342"/>
                  <a:pt x="190" y="343"/>
                  <a:pt x="188" y="343"/>
                </a:cubicBezTo>
                <a:cubicBezTo>
                  <a:pt x="151" y="343"/>
                  <a:pt x="151" y="343"/>
                  <a:pt x="151" y="343"/>
                </a:cubicBezTo>
                <a:cubicBezTo>
                  <a:pt x="148" y="343"/>
                  <a:pt x="146" y="339"/>
                  <a:pt x="147" y="336"/>
                </a:cubicBezTo>
                <a:cubicBezTo>
                  <a:pt x="209" y="226"/>
                  <a:pt x="209" y="226"/>
                  <a:pt x="209" y="226"/>
                </a:cubicBezTo>
                <a:cubicBezTo>
                  <a:pt x="147" y="116"/>
                  <a:pt x="147" y="116"/>
                  <a:pt x="147" y="116"/>
                </a:cubicBezTo>
                <a:cubicBezTo>
                  <a:pt x="146" y="114"/>
                  <a:pt x="148" y="110"/>
                  <a:pt x="151" y="109"/>
                </a:cubicBezTo>
                <a:close/>
              </a:path>
            </a:pathLst>
          </a:custGeom>
          <a:solidFill>
            <a:schemeClr val="bg1"/>
          </a:solidFill>
          <a:ln>
            <a:noFill/>
          </a:ln>
        </p:spPr>
        <p:txBody>
          <a:bodyPr vert="horz" wrap="square" lIns="179260" tIns="89628" rIns="179260" bIns="89628" numCol="1" anchor="t" anchorCtr="0" compatLnSpc="1">
            <a:prstTxWarp prst="textNoShape">
              <a:avLst/>
            </a:prstTxWarp>
          </a:bodyPr>
          <a:lstStyle/>
          <a:p>
            <a:pPr algn="l" defTabSz="1828450" hangingPunct="1">
              <a:defRPr/>
            </a:pPr>
            <a:endParaRPr lang="en-US" sz="3530" kern="1200">
              <a:gradFill>
                <a:gsLst>
                  <a:gs pos="1333">
                    <a:prstClr val="white"/>
                  </a:gs>
                  <a:gs pos="8000">
                    <a:prstClr val="white"/>
                  </a:gs>
                </a:gsLst>
                <a:lin ang="5400000" scaled="0"/>
              </a:gradFill>
              <a:latin typeface="Calibri" panose="020F0502020204030204"/>
              <a:ea typeface="+mn-ea"/>
              <a:cs typeface="+mn-cs"/>
            </a:endParaRPr>
          </a:p>
        </p:txBody>
      </p:sp>
      <p:sp>
        <p:nvSpPr>
          <p:cNvPr id="137" name="Oval 136"/>
          <p:cNvSpPr/>
          <p:nvPr/>
        </p:nvSpPr>
        <p:spPr bwMode="auto">
          <a:xfrm>
            <a:off x="11233359" y="1897160"/>
            <a:ext cx="1941978" cy="1941980"/>
          </a:xfrm>
          <a:prstGeom prst="ellipse">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58518" tIns="286814" rIns="358518" bIns="286814" numCol="1" spcCol="0" rtlCol="0" fromWordArt="0" anchor="t" anchorCtr="0" forceAA="0" compatLnSpc="1">
            <a:prstTxWarp prst="textNoShape">
              <a:avLst/>
            </a:prstTxWarp>
            <a:noAutofit/>
          </a:bodyPr>
          <a:lstStyle/>
          <a:p>
            <a:pPr defTabSz="1827854" fontAlgn="base" hangingPunct="1">
              <a:lnSpc>
                <a:spcPct val="90000"/>
              </a:lnSpc>
              <a:spcBef>
                <a:spcPct val="0"/>
              </a:spcBef>
              <a:spcAft>
                <a:spcPct val="0"/>
              </a:spcAft>
              <a:defRPr/>
            </a:pPr>
            <a:endParaRPr lang="en-US" sz="4706" kern="1200" err="1">
              <a:gradFill>
                <a:gsLst>
                  <a:gs pos="1333">
                    <a:prstClr val="white"/>
                  </a:gs>
                  <a:gs pos="8000">
                    <a:prstClr val="white"/>
                  </a:gs>
                </a:gsLst>
                <a:lin ang="5400000" scaled="0"/>
              </a:gradFill>
              <a:latin typeface="Calibri" panose="020F0502020204030204"/>
              <a:ea typeface="Segoe UI" pitchFamily="34" charset="0"/>
              <a:cs typeface="Segoe UI" pitchFamily="34" charset="0"/>
            </a:endParaRPr>
          </a:p>
        </p:txBody>
      </p:sp>
      <p:sp>
        <p:nvSpPr>
          <p:cNvPr id="80" name="Freeform 14"/>
          <p:cNvSpPr>
            <a:spLocks noEditPoints="1"/>
          </p:cNvSpPr>
          <p:nvPr/>
        </p:nvSpPr>
        <p:spPr bwMode="auto">
          <a:xfrm>
            <a:off x="11641662" y="2355449"/>
            <a:ext cx="1094560" cy="1108774"/>
          </a:xfrm>
          <a:custGeom>
            <a:avLst/>
            <a:gdLst>
              <a:gd name="T0" fmla="*/ 171 w 228"/>
              <a:gd name="T1" fmla="*/ 0 h 231"/>
              <a:gd name="T2" fmla="*/ 80 w 228"/>
              <a:gd name="T3" fmla="*/ 91 h 231"/>
              <a:gd name="T4" fmla="*/ 23 w 228"/>
              <a:gd name="T5" fmla="*/ 46 h 231"/>
              <a:gd name="T6" fmla="*/ 0 w 228"/>
              <a:gd name="T7" fmla="*/ 57 h 231"/>
              <a:gd name="T8" fmla="*/ 0 w 228"/>
              <a:gd name="T9" fmla="*/ 173 h 231"/>
              <a:gd name="T10" fmla="*/ 23 w 228"/>
              <a:gd name="T11" fmla="*/ 185 h 231"/>
              <a:gd name="T12" fmla="*/ 80 w 228"/>
              <a:gd name="T13" fmla="*/ 139 h 231"/>
              <a:gd name="T14" fmla="*/ 171 w 228"/>
              <a:gd name="T15" fmla="*/ 231 h 231"/>
              <a:gd name="T16" fmla="*/ 228 w 228"/>
              <a:gd name="T17" fmla="*/ 208 h 231"/>
              <a:gd name="T18" fmla="*/ 228 w 228"/>
              <a:gd name="T19" fmla="*/ 22 h 231"/>
              <a:gd name="T20" fmla="*/ 171 w 228"/>
              <a:gd name="T21" fmla="*/ 0 h 231"/>
              <a:gd name="T22" fmla="*/ 171 w 228"/>
              <a:gd name="T23" fmla="*/ 0 h 231"/>
              <a:gd name="T24" fmla="*/ 23 w 228"/>
              <a:gd name="T25" fmla="*/ 150 h 231"/>
              <a:gd name="T26" fmla="*/ 23 w 228"/>
              <a:gd name="T27" fmla="*/ 81 h 231"/>
              <a:gd name="T28" fmla="*/ 57 w 228"/>
              <a:gd name="T29" fmla="*/ 115 h 231"/>
              <a:gd name="T30" fmla="*/ 23 w 228"/>
              <a:gd name="T31" fmla="*/ 150 h 231"/>
              <a:gd name="T32" fmla="*/ 23 w 228"/>
              <a:gd name="T33" fmla="*/ 150 h 231"/>
              <a:gd name="T34" fmla="*/ 110 w 228"/>
              <a:gd name="T35" fmla="*/ 115 h 231"/>
              <a:gd name="T36" fmla="*/ 171 w 228"/>
              <a:gd name="T37" fmla="*/ 68 h 231"/>
              <a:gd name="T38" fmla="*/ 171 w 228"/>
              <a:gd name="T39" fmla="*/ 163 h 231"/>
              <a:gd name="T40" fmla="*/ 110 w 228"/>
              <a:gd name="T41" fmla="*/ 115 h 231"/>
              <a:gd name="T42" fmla="*/ 110 w 228"/>
              <a:gd name="T43" fmla="*/ 115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8" h="231">
                <a:moveTo>
                  <a:pt x="171" y="0"/>
                </a:moveTo>
                <a:cubicBezTo>
                  <a:pt x="80" y="91"/>
                  <a:pt x="80" y="91"/>
                  <a:pt x="80" y="91"/>
                </a:cubicBezTo>
                <a:cubicBezTo>
                  <a:pt x="23" y="46"/>
                  <a:pt x="23" y="46"/>
                  <a:pt x="23" y="46"/>
                </a:cubicBezTo>
                <a:cubicBezTo>
                  <a:pt x="0" y="57"/>
                  <a:pt x="0" y="57"/>
                  <a:pt x="0" y="57"/>
                </a:cubicBezTo>
                <a:cubicBezTo>
                  <a:pt x="0" y="173"/>
                  <a:pt x="0" y="173"/>
                  <a:pt x="0" y="173"/>
                </a:cubicBezTo>
                <a:cubicBezTo>
                  <a:pt x="23" y="185"/>
                  <a:pt x="23" y="185"/>
                  <a:pt x="23" y="185"/>
                </a:cubicBezTo>
                <a:cubicBezTo>
                  <a:pt x="80" y="139"/>
                  <a:pt x="80" y="139"/>
                  <a:pt x="80" y="139"/>
                </a:cubicBezTo>
                <a:cubicBezTo>
                  <a:pt x="171" y="231"/>
                  <a:pt x="171" y="231"/>
                  <a:pt x="171" y="231"/>
                </a:cubicBezTo>
                <a:cubicBezTo>
                  <a:pt x="228" y="208"/>
                  <a:pt x="228" y="208"/>
                  <a:pt x="228" y="208"/>
                </a:cubicBezTo>
                <a:cubicBezTo>
                  <a:pt x="228" y="22"/>
                  <a:pt x="228" y="22"/>
                  <a:pt x="228" y="22"/>
                </a:cubicBezTo>
                <a:cubicBezTo>
                  <a:pt x="171" y="0"/>
                  <a:pt x="171" y="0"/>
                  <a:pt x="171" y="0"/>
                </a:cubicBezTo>
                <a:cubicBezTo>
                  <a:pt x="171" y="0"/>
                  <a:pt x="171" y="0"/>
                  <a:pt x="171" y="0"/>
                </a:cubicBezTo>
                <a:close/>
                <a:moveTo>
                  <a:pt x="23" y="150"/>
                </a:moveTo>
                <a:cubicBezTo>
                  <a:pt x="23" y="81"/>
                  <a:pt x="23" y="81"/>
                  <a:pt x="23" y="81"/>
                </a:cubicBezTo>
                <a:cubicBezTo>
                  <a:pt x="57" y="115"/>
                  <a:pt x="57" y="115"/>
                  <a:pt x="57" y="115"/>
                </a:cubicBezTo>
                <a:cubicBezTo>
                  <a:pt x="23" y="150"/>
                  <a:pt x="23" y="150"/>
                  <a:pt x="23" y="150"/>
                </a:cubicBezTo>
                <a:cubicBezTo>
                  <a:pt x="23" y="150"/>
                  <a:pt x="23" y="150"/>
                  <a:pt x="23" y="150"/>
                </a:cubicBezTo>
                <a:close/>
                <a:moveTo>
                  <a:pt x="110" y="115"/>
                </a:moveTo>
                <a:cubicBezTo>
                  <a:pt x="171" y="68"/>
                  <a:pt x="171" y="68"/>
                  <a:pt x="171" y="68"/>
                </a:cubicBezTo>
                <a:cubicBezTo>
                  <a:pt x="171" y="163"/>
                  <a:pt x="171" y="163"/>
                  <a:pt x="171" y="163"/>
                </a:cubicBezTo>
                <a:cubicBezTo>
                  <a:pt x="110" y="115"/>
                  <a:pt x="110" y="115"/>
                  <a:pt x="110" y="115"/>
                </a:cubicBezTo>
                <a:cubicBezTo>
                  <a:pt x="110" y="115"/>
                  <a:pt x="110" y="115"/>
                  <a:pt x="110" y="11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79260" tIns="89628" rIns="179260" bIns="89628" numCol="1" anchor="t" anchorCtr="0" compatLnSpc="1">
            <a:prstTxWarp prst="textNoShape">
              <a:avLst/>
            </a:prstTxWarp>
          </a:bodyPr>
          <a:lstStyle/>
          <a:p>
            <a:pPr algn="l" defTabSz="1828450" hangingPunct="1">
              <a:defRPr/>
            </a:pPr>
            <a:endParaRPr lang="en-US" sz="3530" kern="1200">
              <a:gradFill>
                <a:gsLst>
                  <a:gs pos="1333">
                    <a:prstClr val="white"/>
                  </a:gs>
                  <a:gs pos="8000">
                    <a:prstClr val="white"/>
                  </a:gs>
                </a:gsLst>
                <a:lin ang="5400000" scaled="0"/>
              </a:gradFill>
              <a:latin typeface="Calibri" panose="020F0502020204030204"/>
              <a:ea typeface="+mn-ea"/>
              <a:cs typeface="+mn-cs"/>
            </a:endParaRPr>
          </a:p>
        </p:txBody>
      </p:sp>
      <p:grpSp>
        <p:nvGrpSpPr>
          <p:cNvPr id="100" name="Group 35"/>
          <p:cNvGrpSpPr>
            <a:grpSpLocks noChangeAspect="1"/>
          </p:cNvGrpSpPr>
          <p:nvPr/>
        </p:nvGrpSpPr>
        <p:grpSpPr bwMode="auto">
          <a:xfrm>
            <a:off x="8339978" y="3806266"/>
            <a:ext cx="1126916" cy="1359496"/>
            <a:chOff x="-8618" y="5470"/>
            <a:chExt cx="3663" cy="4419"/>
          </a:xfrm>
          <a:solidFill>
            <a:schemeClr val="bg1"/>
          </a:solidFill>
        </p:grpSpPr>
        <p:sp>
          <p:nvSpPr>
            <p:cNvPr id="102" name="Freeform 36"/>
            <p:cNvSpPr>
              <a:spLocks/>
            </p:cNvSpPr>
            <p:nvPr/>
          </p:nvSpPr>
          <p:spPr bwMode="auto">
            <a:xfrm>
              <a:off x="-7250" y="6661"/>
              <a:ext cx="787" cy="241"/>
            </a:xfrm>
            <a:custGeom>
              <a:avLst/>
              <a:gdLst>
                <a:gd name="T0" fmla="*/ 474 w 612"/>
                <a:gd name="T1" fmla="*/ 116 h 188"/>
                <a:gd name="T2" fmla="*/ 260 w 612"/>
                <a:gd name="T3" fmla="*/ 188 h 188"/>
                <a:gd name="T4" fmla="*/ 77 w 612"/>
                <a:gd name="T5" fmla="*/ 117 h 188"/>
                <a:gd name="T6" fmla="*/ 23 w 612"/>
                <a:gd name="T7" fmla="*/ 70 h 188"/>
                <a:gd name="T8" fmla="*/ 12 w 612"/>
                <a:gd name="T9" fmla="*/ 26 h 188"/>
                <a:gd name="T10" fmla="*/ 41 w 612"/>
                <a:gd name="T11" fmla="*/ 59 h 188"/>
                <a:gd name="T12" fmla="*/ 93 w 612"/>
                <a:gd name="T13" fmla="*/ 105 h 188"/>
                <a:gd name="T14" fmla="*/ 260 w 612"/>
                <a:gd name="T15" fmla="*/ 170 h 188"/>
                <a:gd name="T16" fmla="*/ 461 w 612"/>
                <a:gd name="T17" fmla="*/ 101 h 188"/>
                <a:gd name="T18" fmla="*/ 554 w 612"/>
                <a:gd name="T19" fmla="*/ 36 h 188"/>
                <a:gd name="T20" fmla="*/ 594 w 612"/>
                <a:gd name="T21" fmla="*/ 2 h 188"/>
                <a:gd name="T22" fmla="*/ 573 w 612"/>
                <a:gd name="T23" fmla="*/ 46 h 188"/>
                <a:gd name="T24" fmla="*/ 474 w 612"/>
                <a:gd name="T25" fmla="*/ 116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12" h="188">
                  <a:moveTo>
                    <a:pt x="474" y="116"/>
                  </a:moveTo>
                  <a:cubicBezTo>
                    <a:pt x="411" y="148"/>
                    <a:pt x="338" y="188"/>
                    <a:pt x="260" y="188"/>
                  </a:cubicBezTo>
                  <a:cubicBezTo>
                    <a:pt x="182" y="188"/>
                    <a:pt x="121" y="152"/>
                    <a:pt x="77" y="117"/>
                  </a:cubicBezTo>
                  <a:cubicBezTo>
                    <a:pt x="55" y="100"/>
                    <a:pt x="37" y="82"/>
                    <a:pt x="23" y="70"/>
                  </a:cubicBezTo>
                  <a:cubicBezTo>
                    <a:pt x="0" y="51"/>
                    <a:pt x="3" y="25"/>
                    <a:pt x="12" y="26"/>
                  </a:cubicBezTo>
                  <a:cubicBezTo>
                    <a:pt x="29" y="28"/>
                    <a:pt x="31" y="49"/>
                    <a:pt x="41" y="59"/>
                  </a:cubicBezTo>
                  <a:cubicBezTo>
                    <a:pt x="55" y="72"/>
                    <a:pt x="72" y="88"/>
                    <a:pt x="93" y="105"/>
                  </a:cubicBezTo>
                  <a:cubicBezTo>
                    <a:pt x="135" y="138"/>
                    <a:pt x="190" y="170"/>
                    <a:pt x="260" y="170"/>
                  </a:cubicBezTo>
                  <a:cubicBezTo>
                    <a:pt x="330" y="170"/>
                    <a:pt x="411" y="129"/>
                    <a:pt x="461" y="101"/>
                  </a:cubicBezTo>
                  <a:cubicBezTo>
                    <a:pt x="489" y="86"/>
                    <a:pt x="524" y="57"/>
                    <a:pt x="554" y="36"/>
                  </a:cubicBezTo>
                  <a:cubicBezTo>
                    <a:pt x="576" y="20"/>
                    <a:pt x="575" y="0"/>
                    <a:pt x="594" y="2"/>
                  </a:cubicBezTo>
                  <a:cubicBezTo>
                    <a:pt x="612" y="4"/>
                    <a:pt x="598" y="24"/>
                    <a:pt x="573" y="46"/>
                  </a:cubicBezTo>
                  <a:cubicBezTo>
                    <a:pt x="547" y="69"/>
                    <a:pt x="506" y="99"/>
                    <a:pt x="474" y="1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79260" tIns="89628" rIns="179260" bIns="89628" numCol="1" anchor="t" anchorCtr="0" compatLnSpc="1">
              <a:prstTxWarp prst="textNoShape">
                <a:avLst/>
              </a:prstTxWarp>
            </a:bodyPr>
            <a:lstStyle/>
            <a:p>
              <a:pPr algn="l" defTabSz="1828450" hangingPunct="1">
                <a:defRPr/>
              </a:pPr>
              <a:endParaRPr lang="en-US" sz="3530" kern="1200">
                <a:gradFill>
                  <a:gsLst>
                    <a:gs pos="1333">
                      <a:prstClr val="white"/>
                    </a:gs>
                    <a:gs pos="8000">
                      <a:prstClr val="white"/>
                    </a:gs>
                  </a:gsLst>
                  <a:lin ang="5400000" scaled="0"/>
                </a:gradFill>
                <a:latin typeface="Calibri" panose="020F0502020204030204"/>
                <a:ea typeface="+mn-ea"/>
                <a:cs typeface="+mn-cs"/>
              </a:endParaRPr>
            </a:p>
          </p:txBody>
        </p:sp>
        <p:sp>
          <p:nvSpPr>
            <p:cNvPr id="103" name="Freeform 37"/>
            <p:cNvSpPr>
              <a:spLocks noEditPoints="1"/>
            </p:cNvSpPr>
            <p:nvPr/>
          </p:nvSpPr>
          <p:spPr bwMode="auto">
            <a:xfrm>
              <a:off x="-8618" y="5470"/>
              <a:ext cx="3663" cy="4419"/>
            </a:xfrm>
            <a:custGeom>
              <a:avLst/>
              <a:gdLst>
                <a:gd name="T0" fmla="*/ 2622 w 2847"/>
                <a:gd name="T1" fmla="*/ 2424 h 3439"/>
                <a:gd name="T2" fmla="*/ 2542 w 2847"/>
                <a:gd name="T3" fmla="*/ 1861 h 3439"/>
                <a:gd name="T4" fmla="*/ 1429 w 2847"/>
                <a:gd name="T5" fmla="*/ 3 h 3439"/>
                <a:gd name="T6" fmla="*/ 394 w 2847"/>
                <a:gd name="T7" fmla="*/ 2345 h 3439"/>
                <a:gd name="T8" fmla="*/ 45 w 2847"/>
                <a:gd name="T9" fmla="*/ 2633 h 3439"/>
                <a:gd name="T10" fmla="*/ 34 w 2847"/>
                <a:gd name="T11" fmla="*/ 2795 h 3439"/>
                <a:gd name="T12" fmla="*/ 557 w 2847"/>
                <a:gd name="T13" fmla="*/ 3313 h 3439"/>
                <a:gd name="T14" fmla="*/ 1106 w 2847"/>
                <a:gd name="T15" fmla="*/ 3248 h 3439"/>
                <a:gd name="T16" fmla="*/ 1816 w 2847"/>
                <a:gd name="T17" fmla="*/ 3276 h 3439"/>
                <a:gd name="T18" fmla="*/ 2409 w 2847"/>
                <a:gd name="T19" fmla="*/ 3243 h 3439"/>
                <a:gd name="T20" fmla="*/ 1402 w 2847"/>
                <a:gd name="T21" fmla="*/ 695 h 3439"/>
                <a:gd name="T22" fmla="*/ 1572 w 2847"/>
                <a:gd name="T23" fmla="*/ 475 h 3439"/>
                <a:gd name="T24" fmla="*/ 1743 w 2847"/>
                <a:gd name="T25" fmla="*/ 692 h 3439"/>
                <a:gd name="T26" fmla="*/ 1678 w 2847"/>
                <a:gd name="T27" fmla="*/ 848 h 3439"/>
                <a:gd name="T28" fmla="*/ 1644 w 2847"/>
                <a:gd name="T29" fmla="*/ 729 h 3439"/>
                <a:gd name="T30" fmla="*/ 1571 w 2847"/>
                <a:gd name="T31" fmla="*/ 606 h 3439"/>
                <a:gd name="T32" fmla="*/ 1489 w 2847"/>
                <a:gd name="T33" fmla="*/ 724 h 3439"/>
                <a:gd name="T34" fmla="*/ 1402 w 2847"/>
                <a:gd name="T35" fmla="*/ 698 h 3439"/>
                <a:gd name="T36" fmla="*/ 1146 w 2847"/>
                <a:gd name="T37" fmla="*/ 508 h 3439"/>
                <a:gd name="T38" fmla="*/ 1279 w 2847"/>
                <a:gd name="T39" fmla="*/ 690 h 3439"/>
                <a:gd name="T40" fmla="*/ 1267 w 2847"/>
                <a:gd name="T41" fmla="*/ 736 h 3439"/>
                <a:gd name="T42" fmla="*/ 1199 w 2847"/>
                <a:gd name="T43" fmla="*/ 677 h 3439"/>
                <a:gd name="T44" fmla="*/ 1119 w 2847"/>
                <a:gd name="T45" fmla="*/ 647 h 3439"/>
                <a:gd name="T46" fmla="*/ 1111 w 2847"/>
                <a:gd name="T47" fmla="*/ 785 h 3439"/>
                <a:gd name="T48" fmla="*/ 1095 w 2847"/>
                <a:gd name="T49" fmla="*/ 857 h 3439"/>
                <a:gd name="T50" fmla="*/ 1045 w 2847"/>
                <a:gd name="T51" fmla="*/ 609 h 3439"/>
                <a:gd name="T52" fmla="*/ 1155 w 2847"/>
                <a:gd name="T53" fmla="*/ 845 h 3439"/>
                <a:gd name="T54" fmla="*/ 1516 w 2847"/>
                <a:gd name="T55" fmla="*/ 809 h 3439"/>
                <a:gd name="T56" fmla="*/ 1736 w 2847"/>
                <a:gd name="T57" fmla="*/ 927 h 3439"/>
                <a:gd name="T58" fmla="*/ 1586 w 2847"/>
                <a:gd name="T59" fmla="*/ 1114 h 3439"/>
                <a:gd name="T60" fmla="*/ 1219 w 2847"/>
                <a:gd name="T61" fmla="*/ 1171 h 3439"/>
                <a:gd name="T62" fmla="*/ 1033 w 2847"/>
                <a:gd name="T63" fmla="*/ 997 h 3439"/>
                <a:gd name="T64" fmla="*/ 1083 w 2847"/>
                <a:gd name="T65" fmla="*/ 3152 h 3439"/>
                <a:gd name="T66" fmla="*/ 169 w 2847"/>
                <a:gd name="T67" fmla="*/ 3185 h 3439"/>
                <a:gd name="T68" fmla="*/ 83 w 2847"/>
                <a:gd name="T69" fmla="*/ 2949 h 3439"/>
                <a:gd name="T70" fmla="*/ 184 w 2847"/>
                <a:gd name="T71" fmla="*/ 2578 h 3439"/>
                <a:gd name="T72" fmla="*/ 412 w 2847"/>
                <a:gd name="T73" fmla="*/ 2391 h 3439"/>
                <a:gd name="T74" fmla="*/ 677 w 2847"/>
                <a:gd name="T75" fmla="*/ 2452 h 3439"/>
                <a:gd name="T76" fmla="*/ 979 w 2847"/>
                <a:gd name="T77" fmla="*/ 2926 h 3439"/>
                <a:gd name="T78" fmla="*/ 975 w 2847"/>
                <a:gd name="T79" fmla="*/ 2847 h 3439"/>
                <a:gd name="T80" fmla="*/ 781 w 2847"/>
                <a:gd name="T81" fmla="*/ 2403 h 3439"/>
                <a:gd name="T82" fmla="*/ 797 w 2847"/>
                <a:gd name="T83" fmla="*/ 1570 h 3439"/>
                <a:gd name="T84" fmla="*/ 1077 w 2847"/>
                <a:gd name="T85" fmla="*/ 1095 h 3439"/>
                <a:gd name="T86" fmla="*/ 1328 w 2847"/>
                <a:gd name="T87" fmla="*/ 1240 h 3439"/>
                <a:gd name="T88" fmla="*/ 1594 w 2847"/>
                <a:gd name="T89" fmla="*/ 1139 h 3439"/>
                <a:gd name="T90" fmla="*/ 2224 w 2847"/>
                <a:gd name="T91" fmla="*/ 2122 h 3439"/>
                <a:gd name="T92" fmla="*/ 2289 w 2847"/>
                <a:gd name="T93" fmla="*/ 2144 h 3439"/>
                <a:gd name="T94" fmla="*/ 2467 w 2847"/>
                <a:gd name="T95" fmla="*/ 2378 h 3439"/>
                <a:gd name="T96" fmla="*/ 2028 w 2847"/>
                <a:gd name="T97" fmla="*/ 2300 h 3439"/>
                <a:gd name="T98" fmla="*/ 1839 w 2847"/>
                <a:gd name="T99" fmla="*/ 2932 h 3439"/>
                <a:gd name="T100" fmla="*/ 2374 w 2847"/>
                <a:gd name="T101" fmla="*/ 3214 h 3439"/>
                <a:gd name="T102" fmla="*/ 1856 w 2847"/>
                <a:gd name="T103" fmla="*/ 3255 h 3439"/>
                <a:gd name="T104" fmla="*/ 1958 w 2847"/>
                <a:gd name="T105" fmla="*/ 2481 h 3439"/>
                <a:gd name="T106" fmla="*/ 2440 w 2847"/>
                <a:gd name="T107" fmla="*/ 2424 h 3439"/>
                <a:gd name="T108" fmla="*/ 2592 w 2847"/>
                <a:gd name="T109" fmla="*/ 2459 h 3439"/>
                <a:gd name="T110" fmla="*/ 2707 w 2847"/>
                <a:gd name="T111" fmla="*/ 2737 h 3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847" h="3439">
                  <a:moveTo>
                    <a:pt x="2741" y="2707"/>
                  </a:moveTo>
                  <a:cubicBezTo>
                    <a:pt x="2741" y="2707"/>
                    <a:pt x="2741" y="2707"/>
                    <a:pt x="2741" y="2707"/>
                  </a:cubicBezTo>
                  <a:cubicBezTo>
                    <a:pt x="2716" y="2679"/>
                    <a:pt x="2705" y="2629"/>
                    <a:pt x="2692" y="2575"/>
                  </a:cubicBezTo>
                  <a:cubicBezTo>
                    <a:pt x="2680" y="2520"/>
                    <a:pt x="2666" y="2462"/>
                    <a:pt x="2622" y="2424"/>
                  </a:cubicBezTo>
                  <a:cubicBezTo>
                    <a:pt x="2622" y="2424"/>
                    <a:pt x="2621" y="2424"/>
                    <a:pt x="2621" y="2424"/>
                  </a:cubicBezTo>
                  <a:cubicBezTo>
                    <a:pt x="2613" y="2416"/>
                    <a:pt x="2603" y="2410"/>
                    <a:pt x="2594" y="2405"/>
                  </a:cubicBezTo>
                  <a:cubicBezTo>
                    <a:pt x="2585" y="2399"/>
                    <a:pt x="2576" y="2395"/>
                    <a:pt x="2567" y="2391"/>
                  </a:cubicBezTo>
                  <a:cubicBezTo>
                    <a:pt x="2629" y="2208"/>
                    <a:pt x="2604" y="2026"/>
                    <a:pt x="2542" y="1861"/>
                  </a:cubicBezTo>
                  <a:cubicBezTo>
                    <a:pt x="2466" y="1659"/>
                    <a:pt x="2332" y="1483"/>
                    <a:pt x="2230" y="1362"/>
                  </a:cubicBezTo>
                  <a:cubicBezTo>
                    <a:pt x="2116" y="1219"/>
                    <a:pt x="2004" y="1082"/>
                    <a:pt x="2007" y="880"/>
                  </a:cubicBezTo>
                  <a:cubicBezTo>
                    <a:pt x="2010" y="572"/>
                    <a:pt x="2040" y="1"/>
                    <a:pt x="1498" y="0"/>
                  </a:cubicBezTo>
                  <a:cubicBezTo>
                    <a:pt x="1476" y="0"/>
                    <a:pt x="1453" y="1"/>
                    <a:pt x="1429" y="3"/>
                  </a:cubicBezTo>
                  <a:cubicBezTo>
                    <a:pt x="824" y="52"/>
                    <a:pt x="984" y="692"/>
                    <a:pt x="975" y="906"/>
                  </a:cubicBezTo>
                  <a:cubicBezTo>
                    <a:pt x="964" y="1063"/>
                    <a:pt x="932" y="1186"/>
                    <a:pt x="825" y="1339"/>
                  </a:cubicBezTo>
                  <a:cubicBezTo>
                    <a:pt x="698" y="1490"/>
                    <a:pt x="520" y="1734"/>
                    <a:pt x="435" y="1987"/>
                  </a:cubicBezTo>
                  <a:cubicBezTo>
                    <a:pt x="395" y="2107"/>
                    <a:pt x="377" y="2229"/>
                    <a:pt x="394" y="2345"/>
                  </a:cubicBezTo>
                  <a:cubicBezTo>
                    <a:pt x="389" y="2349"/>
                    <a:pt x="383" y="2355"/>
                    <a:pt x="378" y="2360"/>
                  </a:cubicBezTo>
                  <a:cubicBezTo>
                    <a:pt x="341" y="2400"/>
                    <a:pt x="314" y="2448"/>
                    <a:pt x="283" y="2480"/>
                  </a:cubicBezTo>
                  <a:cubicBezTo>
                    <a:pt x="254" y="2509"/>
                    <a:pt x="214" y="2519"/>
                    <a:pt x="169" y="2536"/>
                  </a:cubicBezTo>
                  <a:cubicBezTo>
                    <a:pt x="124" y="2552"/>
                    <a:pt x="75" y="2575"/>
                    <a:pt x="45" y="2633"/>
                  </a:cubicBezTo>
                  <a:cubicBezTo>
                    <a:pt x="45" y="2633"/>
                    <a:pt x="45" y="2633"/>
                    <a:pt x="45" y="2633"/>
                  </a:cubicBezTo>
                  <a:cubicBezTo>
                    <a:pt x="45" y="2633"/>
                    <a:pt x="45" y="2633"/>
                    <a:pt x="45" y="2633"/>
                  </a:cubicBezTo>
                  <a:cubicBezTo>
                    <a:pt x="31" y="2659"/>
                    <a:pt x="26" y="2687"/>
                    <a:pt x="26" y="2716"/>
                  </a:cubicBezTo>
                  <a:cubicBezTo>
                    <a:pt x="26" y="2743"/>
                    <a:pt x="30" y="2769"/>
                    <a:pt x="34" y="2795"/>
                  </a:cubicBezTo>
                  <a:cubicBezTo>
                    <a:pt x="42" y="2849"/>
                    <a:pt x="51" y="2900"/>
                    <a:pt x="40" y="2935"/>
                  </a:cubicBezTo>
                  <a:cubicBezTo>
                    <a:pt x="4" y="3031"/>
                    <a:pt x="0" y="3098"/>
                    <a:pt x="25" y="3147"/>
                  </a:cubicBezTo>
                  <a:cubicBezTo>
                    <a:pt x="50" y="3196"/>
                    <a:pt x="101" y="3217"/>
                    <a:pt x="159" y="3229"/>
                  </a:cubicBezTo>
                  <a:cubicBezTo>
                    <a:pt x="276" y="3254"/>
                    <a:pt x="433" y="3248"/>
                    <a:pt x="557" y="3313"/>
                  </a:cubicBezTo>
                  <a:cubicBezTo>
                    <a:pt x="568" y="3293"/>
                    <a:pt x="568" y="3293"/>
                    <a:pt x="568" y="3293"/>
                  </a:cubicBezTo>
                  <a:cubicBezTo>
                    <a:pt x="557" y="3314"/>
                    <a:pt x="557" y="3314"/>
                    <a:pt x="557" y="3314"/>
                  </a:cubicBezTo>
                  <a:cubicBezTo>
                    <a:pt x="690" y="3383"/>
                    <a:pt x="825" y="3408"/>
                    <a:pt x="932" y="3383"/>
                  </a:cubicBezTo>
                  <a:cubicBezTo>
                    <a:pt x="1010" y="3365"/>
                    <a:pt x="1073" y="3319"/>
                    <a:pt x="1106" y="3248"/>
                  </a:cubicBezTo>
                  <a:cubicBezTo>
                    <a:pt x="1190" y="3247"/>
                    <a:pt x="1282" y="3212"/>
                    <a:pt x="1429" y="3203"/>
                  </a:cubicBezTo>
                  <a:cubicBezTo>
                    <a:pt x="1530" y="3195"/>
                    <a:pt x="1655" y="3239"/>
                    <a:pt x="1799" y="3231"/>
                  </a:cubicBezTo>
                  <a:cubicBezTo>
                    <a:pt x="1802" y="3247"/>
                    <a:pt x="1808" y="3262"/>
                    <a:pt x="1815" y="3276"/>
                  </a:cubicBezTo>
                  <a:cubicBezTo>
                    <a:pt x="1815" y="3276"/>
                    <a:pt x="1816" y="3276"/>
                    <a:pt x="1816" y="3276"/>
                  </a:cubicBezTo>
                  <a:cubicBezTo>
                    <a:pt x="1871" y="3388"/>
                    <a:pt x="1975" y="3439"/>
                    <a:pt x="2086" y="3430"/>
                  </a:cubicBezTo>
                  <a:cubicBezTo>
                    <a:pt x="2196" y="3422"/>
                    <a:pt x="2314" y="3356"/>
                    <a:pt x="2409" y="3243"/>
                  </a:cubicBezTo>
                  <a:cubicBezTo>
                    <a:pt x="2392" y="3229"/>
                    <a:pt x="2392" y="3229"/>
                    <a:pt x="2392" y="3229"/>
                  </a:cubicBezTo>
                  <a:cubicBezTo>
                    <a:pt x="2409" y="3243"/>
                    <a:pt x="2409" y="3243"/>
                    <a:pt x="2409" y="3243"/>
                  </a:cubicBezTo>
                  <a:cubicBezTo>
                    <a:pt x="2500" y="3133"/>
                    <a:pt x="2650" y="3088"/>
                    <a:pt x="2750" y="3027"/>
                  </a:cubicBezTo>
                  <a:cubicBezTo>
                    <a:pt x="2800" y="2997"/>
                    <a:pt x="2840" y="2960"/>
                    <a:pt x="2843" y="2905"/>
                  </a:cubicBezTo>
                  <a:cubicBezTo>
                    <a:pt x="2847" y="2850"/>
                    <a:pt x="2814" y="2789"/>
                    <a:pt x="2741" y="2707"/>
                  </a:cubicBezTo>
                  <a:close/>
                  <a:moveTo>
                    <a:pt x="1402" y="695"/>
                  </a:moveTo>
                  <a:cubicBezTo>
                    <a:pt x="1402" y="655"/>
                    <a:pt x="1408" y="621"/>
                    <a:pt x="1424" y="586"/>
                  </a:cubicBezTo>
                  <a:cubicBezTo>
                    <a:pt x="1439" y="550"/>
                    <a:pt x="1458" y="525"/>
                    <a:pt x="1485" y="505"/>
                  </a:cubicBezTo>
                  <a:cubicBezTo>
                    <a:pt x="1512" y="484"/>
                    <a:pt x="1539" y="475"/>
                    <a:pt x="1570" y="475"/>
                  </a:cubicBezTo>
                  <a:cubicBezTo>
                    <a:pt x="1572" y="475"/>
                    <a:pt x="1572" y="475"/>
                    <a:pt x="1572" y="475"/>
                  </a:cubicBezTo>
                  <a:cubicBezTo>
                    <a:pt x="1603" y="475"/>
                    <a:pt x="1629" y="484"/>
                    <a:pt x="1656" y="503"/>
                  </a:cubicBezTo>
                  <a:cubicBezTo>
                    <a:pt x="1683" y="523"/>
                    <a:pt x="1703" y="548"/>
                    <a:pt x="1719" y="583"/>
                  </a:cubicBezTo>
                  <a:cubicBezTo>
                    <a:pt x="1734" y="617"/>
                    <a:pt x="1742" y="650"/>
                    <a:pt x="1743" y="689"/>
                  </a:cubicBezTo>
                  <a:cubicBezTo>
                    <a:pt x="1743" y="690"/>
                    <a:pt x="1743" y="691"/>
                    <a:pt x="1743" y="692"/>
                  </a:cubicBezTo>
                  <a:cubicBezTo>
                    <a:pt x="1743" y="692"/>
                    <a:pt x="1743" y="692"/>
                    <a:pt x="1743" y="692"/>
                  </a:cubicBezTo>
                  <a:cubicBezTo>
                    <a:pt x="1743" y="732"/>
                    <a:pt x="1736" y="767"/>
                    <a:pt x="1721" y="802"/>
                  </a:cubicBezTo>
                  <a:cubicBezTo>
                    <a:pt x="1712" y="822"/>
                    <a:pt x="1702" y="839"/>
                    <a:pt x="1690" y="853"/>
                  </a:cubicBezTo>
                  <a:cubicBezTo>
                    <a:pt x="1686" y="851"/>
                    <a:pt x="1682" y="849"/>
                    <a:pt x="1678" y="848"/>
                  </a:cubicBezTo>
                  <a:cubicBezTo>
                    <a:pt x="1662" y="841"/>
                    <a:pt x="1649" y="836"/>
                    <a:pt x="1637" y="831"/>
                  </a:cubicBezTo>
                  <a:cubicBezTo>
                    <a:pt x="1625" y="827"/>
                    <a:pt x="1615" y="824"/>
                    <a:pt x="1606" y="820"/>
                  </a:cubicBezTo>
                  <a:cubicBezTo>
                    <a:pt x="1613" y="812"/>
                    <a:pt x="1626" y="802"/>
                    <a:pt x="1632" y="789"/>
                  </a:cubicBezTo>
                  <a:cubicBezTo>
                    <a:pt x="1639" y="770"/>
                    <a:pt x="1643" y="751"/>
                    <a:pt x="1644" y="729"/>
                  </a:cubicBezTo>
                  <a:cubicBezTo>
                    <a:pt x="1644" y="728"/>
                    <a:pt x="1644" y="728"/>
                    <a:pt x="1644" y="727"/>
                  </a:cubicBezTo>
                  <a:cubicBezTo>
                    <a:pt x="1645" y="705"/>
                    <a:pt x="1642" y="687"/>
                    <a:pt x="1636" y="669"/>
                  </a:cubicBezTo>
                  <a:cubicBezTo>
                    <a:pt x="1629" y="649"/>
                    <a:pt x="1621" y="635"/>
                    <a:pt x="1609" y="624"/>
                  </a:cubicBezTo>
                  <a:cubicBezTo>
                    <a:pt x="1597" y="612"/>
                    <a:pt x="1585" y="607"/>
                    <a:pt x="1571" y="606"/>
                  </a:cubicBezTo>
                  <a:cubicBezTo>
                    <a:pt x="1570" y="606"/>
                    <a:pt x="1570" y="606"/>
                    <a:pt x="1569" y="606"/>
                  </a:cubicBezTo>
                  <a:cubicBezTo>
                    <a:pt x="1555" y="606"/>
                    <a:pt x="1544" y="611"/>
                    <a:pt x="1532" y="621"/>
                  </a:cubicBezTo>
                  <a:cubicBezTo>
                    <a:pt x="1519" y="632"/>
                    <a:pt x="1510" y="645"/>
                    <a:pt x="1502" y="664"/>
                  </a:cubicBezTo>
                  <a:cubicBezTo>
                    <a:pt x="1494" y="683"/>
                    <a:pt x="1490" y="702"/>
                    <a:pt x="1489" y="724"/>
                  </a:cubicBezTo>
                  <a:cubicBezTo>
                    <a:pt x="1489" y="725"/>
                    <a:pt x="1489" y="725"/>
                    <a:pt x="1489" y="726"/>
                  </a:cubicBezTo>
                  <a:cubicBezTo>
                    <a:pt x="1489" y="739"/>
                    <a:pt x="1490" y="750"/>
                    <a:pt x="1492" y="761"/>
                  </a:cubicBezTo>
                  <a:cubicBezTo>
                    <a:pt x="1464" y="747"/>
                    <a:pt x="1429" y="737"/>
                    <a:pt x="1405" y="731"/>
                  </a:cubicBezTo>
                  <a:cubicBezTo>
                    <a:pt x="1403" y="721"/>
                    <a:pt x="1402" y="710"/>
                    <a:pt x="1402" y="698"/>
                  </a:cubicBezTo>
                  <a:lnTo>
                    <a:pt x="1402" y="695"/>
                  </a:lnTo>
                  <a:close/>
                  <a:moveTo>
                    <a:pt x="1045" y="609"/>
                  </a:moveTo>
                  <a:cubicBezTo>
                    <a:pt x="1054" y="578"/>
                    <a:pt x="1067" y="555"/>
                    <a:pt x="1086" y="537"/>
                  </a:cubicBezTo>
                  <a:cubicBezTo>
                    <a:pt x="1104" y="518"/>
                    <a:pt x="1123" y="509"/>
                    <a:pt x="1146" y="508"/>
                  </a:cubicBezTo>
                  <a:cubicBezTo>
                    <a:pt x="1147" y="508"/>
                    <a:pt x="1149" y="508"/>
                    <a:pt x="1151" y="508"/>
                  </a:cubicBezTo>
                  <a:cubicBezTo>
                    <a:pt x="1171" y="508"/>
                    <a:pt x="1189" y="515"/>
                    <a:pt x="1208" y="530"/>
                  </a:cubicBezTo>
                  <a:cubicBezTo>
                    <a:pt x="1229" y="546"/>
                    <a:pt x="1244" y="567"/>
                    <a:pt x="1257" y="597"/>
                  </a:cubicBezTo>
                  <a:cubicBezTo>
                    <a:pt x="1270" y="626"/>
                    <a:pt x="1277" y="656"/>
                    <a:pt x="1279" y="690"/>
                  </a:cubicBezTo>
                  <a:cubicBezTo>
                    <a:pt x="1279" y="691"/>
                    <a:pt x="1279" y="691"/>
                    <a:pt x="1279" y="691"/>
                  </a:cubicBezTo>
                  <a:cubicBezTo>
                    <a:pt x="1280" y="705"/>
                    <a:pt x="1280" y="719"/>
                    <a:pt x="1279" y="732"/>
                  </a:cubicBezTo>
                  <a:cubicBezTo>
                    <a:pt x="1279" y="732"/>
                    <a:pt x="1279" y="732"/>
                    <a:pt x="1279" y="732"/>
                  </a:cubicBezTo>
                  <a:cubicBezTo>
                    <a:pt x="1275" y="733"/>
                    <a:pt x="1271" y="735"/>
                    <a:pt x="1267" y="736"/>
                  </a:cubicBezTo>
                  <a:cubicBezTo>
                    <a:pt x="1245" y="744"/>
                    <a:pt x="1227" y="752"/>
                    <a:pt x="1211" y="763"/>
                  </a:cubicBezTo>
                  <a:cubicBezTo>
                    <a:pt x="1212" y="752"/>
                    <a:pt x="1212" y="740"/>
                    <a:pt x="1211" y="726"/>
                  </a:cubicBezTo>
                  <a:cubicBezTo>
                    <a:pt x="1211" y="726"/>
                    <a:pt x="1211" y="725"/>
                    <a:pt x="1211" y="724"/>
                  </a:cubicBezTo>
                  <a:cubicBezTo>
                    <a:pt x="1209" y="707"/>
                    <a:pt x="1206" y="692"/>
                    <a:pt x="1199" y="677"/>
                  </a:cubicBezTo>
                  <a:cubicBezTo>
                    <a:pt x="1193" y="662"/>
                    <a:pt x="1185" y="651"/>
                    <a:pt x="1176" y="642"/>
                  </a:cubicBezTo>
                  <a:cubicBezTo>
                    <a:pt x="1167" y="635"/>
                    <a:pt x="1158" y="631"/>
                    <a:pt x="1149" y="631"/>
                  </a:cubicBezTo>
                  <a:cubicBezTo>
                    <a:pt x="1148" y="631"/>
                    <a:pt x="1147" y="631"/>
                    <a:pt x="1146" y="632"/>
                  </a:cubicBezTo>
                  <a:cubicBezTo>
                    <a:pt x="1136" y="632"/>
                    <a:pt x="1128" y="637"/>
                    <a:pt x="1119" y="647"/>
                  </a:cubicBezTo>
                  <a:cubicBezTo>
                    <a:pt x="1111" y="657"/>
                    <a:pt x="1106" y="669"/>
                    <a:pt x="1102" y="686"/>
                  </a:cubicBezTo>
                  <a:cubicBezTo>
                    <a:pt x="1098" y="702"/>
                    <a:pt x="1097" y="718"/>
                    <a:pt x="1099" y="736"/>
                  </a:cubicBezTo>
                  <a:cubicBezTo>
                    <a:pt x="1099" y="737"/>
                    <a:pt x="1099" y="737"/>
                    <a:pt x="1099" y="738"/>
                  </a:cubicBezTo>
                  <a:cubicBezTo>
                    <a:pt x="1101" y="756"/>
                    <a:pt x="1104" y="771"/>
                    <a:pt x="1111" y="785"/>
                  </a:cubicBezTo>
                  <a:cubicBezTo>
                    <a:pt x="1117" y="801"/>
                    <a:pt x="1125" y="812"/>
                    <a:pt x="1134" y="820"/>
                  </a:cubicBezTo>
                  <a:cubicBezTo>
                    <a:pt x="1136" y="821"/>
                    <a:pt x="1138" y="823"/>
                    <a:pt x="1139" y="824"/>
                  </a:cubicBezTo>
                  <a:cubicBezTo>
                    <a:pt x="1129" y="832"/>
                    <a:pt x="1122" y="837"/>
                    <a:pt x="1114" y="843"/>
                  </a:cubicBezTo>
                  <a:cubicBezTo>
                    <a:pt x="1109" y="847"/>
                    <a:pt x="1103" y="852"/>
                    <a:pt x="1095" y="857"/>
                  </a:cubicBezTo>
                  <a:cubicBezTo>
                    <a:pt x="1079" y="842"/>
                    <a:pt x="1067" y="823"/>
                    <a:pt x="1056" y="798"/>
                  </a:cubicBezTo>
                  <a:cubicBezTo>
                    <a:pt x="1043" y="769"/>
                    <a:pt x="1036" y="739"/>
                    <a:pt x="1034" y="705"/>
                  </a:cubicBezTo>
                  <a:cubicBezTo>
                    <a:pt x="1034" y="704"/>
                    <a:pt x="1034" y="704"/>
                    <a:pt x="1034" y="704"/>
                  </a:cubicBezTo>
                  <a:cubicBezTo>
                    <a:pt x="1032" y="670"/>
                    <a:pt x="1035" y="640"/>
                    <a:pt x="1045" y="609"/>
                  </a:cubicBezTo>
                  <a:close/>
                  <a:moveTo>
                    <a:pt x="1060" y="915"/>
                  </a:moveTo>
                  <a:cubicBezTo>
                    <a:pt x="1092" y="891"/>
                    <a:pt x="1115" y="875"/>
                    <a:pt x="1130" y="864"/>
                  </a:cubicBezTo>
                  <a:cubicBezTo>
                    <a:pt x="1144" y="853"/>
                    <a:pt x="1150" y="849"/>
                    <a:pt x="1155" y="845"/>
                  </a:cubicBezTo>
                  <a:cubicBezTo>
                    <a:pt x="1155" y="845"/>
                    <a:pt x="1155" y="845"/>
                    <a:pt x="1155" y="845"/>
                  </a:cubicBezTo>
                  <a:cubicBezTo>
                    <a:pt x="1155" y="845"/>
                    <a:pt x="1155" y="845"/>
                    <a:pt x="1155" y="845"/>
                  </a:cubicBezTo>
                  <a:cubicBezTo>
                    <a:pt x="1179" y="822"/>
                    <a:pt x="1218" y="780"/>
                    <a:pt x="1275" y="761"/>
                  </a:cubicBezTo>
                  <a:cubicBezTo>
                    <a:pt x="1295" y="754"/>
                    <a:pt x="1317" y="749"/>
                    <a:pt x="1342" y="749"/>
                  </a:cubicBezTo>
                  <a:cubicBezTo>
                    <a:pt x="1390" y="749"/>
                    <a:pt x="1447" y="765"/>
                    <a:pt x="1516" y="809"/>
                  </a:cubicBezTo>
                  <a:cubicBezTo>
                    <a:pt x="1558" y="837"/>
                    <a:pt x="1591" y="839"/>
                    <a:pt x="1667" y="871"/>
                  </a:cubicBezTo>
                  <a:cubicBezTo>
                    <a:pt x="1667" y="872"/>
                    <a:pt x="1667" y="872"/>
                    <a:pt x="1667" y="872"/>
                  </a:cubicBezTo>
                  <a:cubicBezTo>
                    <a:pt x="1668" y="872"/>
                    <a:pt x="1668" y="872"/>
                    <a:pt x="1668" y="872"/>
                  </a:cubicBezTo>
                  <a:cubicBezTo>
                    <a:pt x="1704" y="887"/>
                    <a:pt x="1726" y="906"/>
                    <a:pt x="1736" y="927"/>
                  </a:cubicBezTo>
                  <a:cubicBezTo>
                    <a:pt x="1747" y="947"/>
                    <a:pt x="1747" y="970"/>
                    <a:pt x="1738" y="993"/>
                  </a:cubicBezTo>
                  <a:cubicBezTo>
                    <a:pt x="1720" y="1040"/>
                    <a:pt x="1664" y="1090"/>
                    <a:pt x="1586" y="1114"/>
                  </a:cubicBezTo>
                  <a:cubicBezTo>
                    <a:pt x="1586" y="1114"/>
                    <a:pt x="1586" y="1114"/>
                    <a:pt x="1586" y="1114"/>
                  </a:cubicBezTo>
                  <a:cubicBezTo>
                    <a:pt x="1586" y="1114"/>
                    <a:pt x="1586" y="1114"/>
                    <a:pt x="1586" y="1114"/>
                  </a:cubicBezTo>
                  <a:cubicBezTo>
                    <a:pt x="1547" y="1127"/>
                    <a:pt x="1514" y="1154"/>
                    <a:pt x="1474" y="1177"/>
                  </a:cubicBezTo>
                  <a:cubicBezTo>
                    <a:pt x="1435" y="1199"/>
                    <a:pt x="1390" y="1218"/>
                    <a:pt x="1330" y="1214"/>
                  </a:cubicBezTo>
                  <a:cubicBezTo>
                    <a:pt x="1304" y="1213"/>
                    <a:pt x="1283" y="1207"/>
                    <a:pt x="1265" y="1200"/>
                  </a:cubicBezTo>
                  <a:cubicBezTo>
                    <a:pt x="1248" y="1192"/>
                    <a:pt x="1233" y="1182"/>
                    <a:pt x="1219" y="1171"/>
                  </a:cubicBezTo>
                  <a:cubicBezTo>
                    <a:pt x="1191" y="1149"/>
                    <a:pt x="1167" y="1120"/>
                    <a:pt x="1131" y="1100"/>
                  </a:cubicBezTo>
                  <a:cubicBezTo>
                    <a:pt x="1131" y="1100"/>
                    <a:pt x="1131" y="1100"/>
                    <a:pt x="1131" y="1100"/>
                  </a:cubicBezTo>
                  <a:cubicBezTo>
                    <a:pt x="1131" y="1099"/>
                    <a:pt x="1131" y="1099"/>
                    <a:pt x="1131" y="1099"/>
                  </a:cubicBezTo>
                  <a:cubicBezTo>
                    <a:pt x="1074" y="1067"/>
                    <a:pt x="1042" y="1029"/>
                    <a:pt x="1033" y="997"/>
                  </a:cubicBezTo>
                  <a:cubicBezTo>
                    <a:pt x="1023" y="964"/>
                    <a:pt x="1032" y="937"/>
                    <a:pt x="1060" y="915"/>
                  </a:cubicBezTo>
                  <a:close/>
                  <a:moveTo>
                    <a:pt x="1083" y="3152"/>
                  </a:moveTo>
                  <a:cubicBezTo>
                    <a:pt x="1083" y="3152"/>
                    <a:pt x="1083" y="3152"/>
                    <a:pt x="1083" y="3152"/>
                  </a:cubicBezTo>
                  <a:cubicBezTo>
                    <a:pt x="1083" y="3152"/>
                    <a:pt x="1083" y="3152"/>
                    <a:pt x="1083" y="3152"/>
                  </a:cubicBezTo>
                  <a:cubicBezTo>
                    <a:pt x="1075" y="3259"/>
                    <a:pt x="1014" y="3318"/>
                    <a:pt x="922" y="3339"/>
                  </a:cubicBezTo>
                  <a:cubicBezTo>
                    <a:pt x="829" y="3360"/>
                    <a:pt x="704" y="3339"/>
                    <a:pt x="578" y="3273"/>
                  </a:cubicBezTo>
                  <a:cubicBezTo>
                    <a:pt x="578" y="3273"/>
                    <a:pt x="578" y="3273"/>
                    <a:pt x="578" y="3273"/>
                  </a:cubicBezTo>
                  <a:cubicBezTo>
                    <a:pt x="439" y="3200"/>
                    <a:pt x="274" y="3207"/>
                    <a:pt x="169" y="3185"/>
                  </a:cubicBezTo>
                  <a:cubicBezTo>
                    <a:pt x="116" y="3174"/>
                    <a:pt x="81" y="3157"/>
                    <a:pt x="65" y="3126"/>
                  </a:cubicBezTo>
                  <a:cubicBezTo>
                    <a:pt x="49" y="3095"/>
                    <a:pt x="49" y="3042"/>
                    <a:pt x="83" y="2950"/>
                  </a:cubicBezTo>
                  <a:cubicBezTo>
                    <a:pt x="83" y="2949"/>
                    <a:pt x="83" y="2949"/>
                    <a:pt x="83" y="2949"/>
                  </a:cubicBezTo>
                  <a:cubicBezTo>
                    <a:pt x="83" y="2949"/>
                    <a:pt x="83" y="2949"/>
                    <a:pt x="83" y="2949"/>
                  </a:cubicBezTo>
                  <a:cubicBezTo>
                    <a:pt x="100" y="2897"/>
                    <a:pt x="87" y="2841"/>
                    <a:pt x="79" y="2788"/>
                  </a:cubicBezTo>
                  <a:cubicBezTo>
                    <a:pt x="71" y="2736"/>
                    <a:pt x="67" y="2688"/>
                    <a:pt x="85" y="2654"/>
                  </a:cubicBezTo>
                  <a:cubicBezTo>
                    <a:pt x="85" y="2654"/>
                    <a:pt x="85" y="2654"/>
                    <a:pt x="85" y="2654"/>
                  </a:cubicBezTo>
                  <a:cubicBezTo>
                    <a:pt x="109" y="2609"/>
                    <a:pt x="142" y="2593"/>
                    <a:pt x="184" y="2578"/>
                  </a:cubicBezTo>
                  <a:cubicBezTo>
                    <a:pt x="226" y="2563"/>
                    <a:pt x="276" y="2551"/>
                    <a:pt x="316" y="2512"/>
                  </a:cubicBezTo>
                  <a:cubicBezTo>
                    <a:pt x="316" y="2512"/>
                    <a:pt x="316" y="2512"/>
                    <a:pt x="316" y="2512"/>
                  </a:cubicBezTo>
                  <a:cubicBezTo>
                    <a:pt x="316" y="2512"/>
                    <a:pt x="316" y="2512"/>
                    <a:pt x="316" y="2512"/>
                  </a:cubicBezTo>
                  <a:cubicBezTo>
                    <a:pt x="352" y="2473"/>
                    <a:pt x="380" y="2425"/>
                    <a:pt x="412" y="2391"/>
                  </a:cubicBezTo>
                  <a:cubicBezTo>
                    <a:pt x="439" y="2362"/>
                    <a:pt x="466" y="2343"/>
                    <a:pt x="506" y="2343"/>
                  </a:cubicBezTo>
                  <a:cubicBezTo>
                    <a:pt x="507" y="2343"/>
                    <a:pt x="507" y="2343"/>
                    <a:pt x="508" y="2343"/>
                  </a:cubicBezTo>
                  <a:cubicBezTo>
                    <a:pt x="515" y="2343"/>
                    <a:pt x="522" y="2344"/>
                    <a:pt x="530" y="2345"/>
                  </a:cubicBezTo>
                  <a:cubicBezTo>
                    <a:pt x="584" y="2353"/>
                    <a:pt x="631" y="2391"/>
                    <a:pt x="677" y="2452"/>
                  </a:cubicBezTo>
                  <a:cubicBezTo>
                    <a:pt x="808" y="2691"/>
                    <a:pt x="808" y="2691"/>
                    <a:pt x="808" y="2691"/>
                  </a:cubicBezTo>
                  <a:cubicBezTo>
                    <a:pt x="808" y="2691"/>
                    <a:pt x="808" y="2691"/>
                    <a:pt x="808" y="2691"/>
                  </a:cubicBezTo>
                  <a:cubicBezTo>
                    <a:pt x="808" y="2691"/>
                    <a:pt x="808" y="2691"/>
                    <a:pt x="808" y="2691"/>
                  </a:cubicBezTo>
                  <a:cubicBezTo>
                    <a:pt x="843" y="2764"/>
                    <a:pt x="916" y="2844"/>
                    <a:pt x="979" y="2926"/>
                  </a:cubicBezTo>
                  <a:cubicBezTo>
                    <a:pt x="1041" y="3007"/>
                    <a:pt x="1089" y="3089"/>
                    <a:pt x="1083" y="3152"/>
                  </a:cubicBezTo>
                  <a:close/>
                  <a:moveTo>
                    <a:pt x="1072" y="2979"/>
                  </a:moveTo>
                  <a:cubicBezTo>
                    <a:pt x="1055" y="2951"/>
                    <a:pt x="1035" y="2924"/>
                    <a:pt x="1015" y="2898"/>
                  </a:cubicBezTo>
                  <a:cubicBezTo>
                    <a:pt x="1002" y="2881"/>
                    <a:pt x="989" y="2864"/>
                    <a:pt x="975" y="2847"/>
                  </a:cubicBezTo>
                  <a:cubicBezTo>
                    <a:pt x="1001" y="2847"/>
                    <a:pt x="1023" y="2843"/>
                    <a:pt x="1041" y="2835"/>
                  </a:cubicBezTo>
                  <a:cubicBezTo>
                    <a:pt x="1064" y="2825"/>
                    <a:pt x="1079" y="2809"/>
                    <a:pt x="1087" y="2788"/>
                  </a:cubicBezTo>
                  <a:cubicBezTo>
                    <a:pt x="1102" y="2746"/>
                    <a:pt x="1087" y="2688"/>
                    <a:pt x="1037" y="2621"/>
                  </a:cubicBezTo>
                  <a:cubicBezTo>
                    <a:pt x="988" y="2554"/>
                    <a:pt x="904" y="2478"/>
                    <a:pt x="781" y="2403"/>
                  </a:cubicBezTo>
                  <a:cubicBezTo>
                    <a:pt x="781" y="2403"/>
                    <a:pt x="781" y="2403"/>
                    <a:pt x="781" y="2403"/>
                  </a:cubicBezTo>
                  <a:cubicBezTo>
                    <a:pt x="690" y="2346"/>
                    <a:pt x="640" y="2278"/>
                    <a:pt x="616" y="2203"/>
                  </a:cubicBezTo>
                  <a:cubicBezTo>
                    <a:pt x="593" y="2128"/>
                    <a:pt x="596" y="2047"/>
                    <a:pt x="614" y="1967"/>
                  </a:cubicBezTo>
                  <a:cubicBezTo>
                    <a:pt x="649" y="1813"/>
                    <a:pt x="739" y="1664"/>
                    <a:pt x="797" y="1570"/>
                  </a:cubicBezTo>
                  <a:cubicBezTo>
                    <a:pt x="812" y="1559"/>
                    <a:pt x="802" y="1591"/>
                    <a:pt x="738" y="1710"/>
                  </a:cubicBezTo>
                  <a:cubicBezTo>
                    <a:pt x="681" y="1818"/>
                    <a:pt x="575" y="2067"/>
                    <a:pt x="721" y="2262"/>
                  </a:cubicBezTo>
                  <a:cubicBezTo>
                    <a:pt x="725" y="2123"/>
                    <a:pt x="758" y="1982"/>
                    <a:pt x="813" y="1850"/>
                  </a:cubicBezTo>
                  <a:cubicBezTo>
                    <a:pt x="894" y="1666"/>
                    <a:pt x="1063" y="1348"/>
                    <a:pt x="1077" y="1095"/>
                  </a:cubicBezTo>
                  <a:cubicBezTo>
                    <a:pt x="1084" y="1100"/>
                    <a:pt x="1108" y="1116"/>
                    <a:pt x="1118" y="1122"/>
                  </a:cubicBezTo>
                  <a:cubicBezTo>
                    <a:pt x="1118" y="1122"/>
                    <a:pt x="1118" y="1122"/>
                    <a:pt x="1118" y="1122"/>
                  </a:cubicBezTo>
                  <a:cubicBezTo>
                    <a:pt x="1149" y="1140"/>
                    <a:pt x="1173" y="1167"/>
                    <a:pt x="1203" y="1191"/>
                  </a:cubicBezTo>
                  <a:cubicBezTo>
                    <a:pt x="1233" y="1216"/>
                    <a:pt x="1271" y="1237"/>
                    <a:pt x="1328" y="1240"/>
                  </a:cubicBezTo>
                  <a:cubicBezTo>
                    <a:pt x="1334" y="1240"/>
                    <a:pt x="1339" y="1240"/>
                    <a:pt x="1344" y="1240"/>
                  </a:cubicBezTo>
                  <a:cubicBezTo>
                    <a:pt x="1403" y="1240"/>
                    <a:pt x="1449" y="1221"/>
                    <a:pt x="1487" y="1199"/>
                  </a:cubicBezTo>
                  <a:cubicBezTo>
                    <a:pt x="1529" y="1176"/>
                    <a:pt x="1562" y="1149"/>
                    <a:pt x="1593" y="1139"/>
                  </a:cubicBezTo>
                  <a:cubicBezTo>
                    <a:pt x="1594" y="1139"/>
                    <a:pt x="1594" y="1139"/>
                    <a:pt x="1594" y="1139"/>
                  </a:cubicBezTo>
                  <a:cubicBezTo>
                    <a:pt x="1660" y="1118"/>
                    <a:pt x="1713" y="1081"/>
                    <a:pt x="1743" y="1038"/>
                  </a:cubicBezTo>
                  <a:cubicBezTo>
                    <a:pt x="1795" y="1242"/>
                    <a:pt x="1915" y="1536"/>
                    <a:pt x="1992" y="1680"/>
                  </a:cubicBezTo>
                  <a:cubicBezTo>
                    <a:pt x="2033" y="1756"/>
                    <a:pt x="2115" y="1918"/>
                    <a:pt x="2150" y="2113"/>
                  </a:cubicBezTo>
                  <a:cubicBezTo>
                    <a:pt x="2173" y="2112"/>
                    <a:pt x="2197" y="2115"/>
                    <a:pt x="2224" y="2122"/>
                  </a:cubicBezTo>
                  <a:cubicBezTo>
                    <a:pt x="2316" y="1883"/>
                    <a:pt x="2145" y="1625"/>
                    <a:pt x="2067" y="1554"/>
                  </a:cubicBezTo>
                  <a:cubicBezTo>
                    <a:pt x="2036" y="1523"/>
                    <a:pt x="2034" y="1509"/>
                    <a:pt x="2050" y="1510"/>
                  </a:cubicBezTo>
                  <a:cubicBezTo>
                    <a:pt x="2134" y="1585"/>
                    <a:pt x="2246" y="1735"/>
                    <a:pt x="2286" y="1905"/>
                  </a:cubicBezTo>
                  <a:cubicBezTo>
                    <a:pt x="2304" y="1983"/>
                    <a:pt x="2308" y="2064"/>
                    <a:pt x="2289" y="2144"/>
                  </a:cubicBezTo>
                  <a:cubicBezTo>
                    <a:pt x="2298" y="2148"/>
                    <a:pt x="2308" y="2153"/>
                    <a:pt x="2318" y="2157"/>
                  </a:cubicBezTo>
                  <a:cubicBezTo>
                    <a:pt x="2466" y="2230"/>
                    <a:pt x="2521" y="2292"/>
                    <a:pt x="2495" y="2378"/>
                  </a:cubicBezTo>
                  <a:cubicBezTo>
                    <a:pt x="2486" y="2378"/>
                    <a:pt x="2477" y="2378"/>
                    <a:pt x="2469" y="2378"/>
                  </a:cubicBezTo>
                  <a:cubicBezTo>
                    <a:pt x="2468" y="2378"/>
                    <a:pt x="2467" y="2378"/>
                    <a:pt x="2467" y="2378"/>
                  </a:cubicBezTo>
                  <a:cubicBezTo>
                    <a:pt x="2488" y="2310"/>
                    <a:pt x="2441" y="2260"/>
                    <a:pt x="2314" y="2203"/>
                  </a:cubicBezTo>
                  <a:cubicBezTo>
                    <a:pt x="2183" y="2145"/>
                    <a:pt x="2078" y="2151"/>
                    <a:pt x="2060" y="2268"/>
                  </a:cubicBezTo>
                  <a:cubicBezTo>
                    <a:pt x="2059" y="2274"/>
                    <a:pt x="2058" y="2280"/>
                    <a:pt x="2058" y="2287"/>
                  </a:cubicBezTo>
                  <a:cubicBezTo>
                    <a:pt x="2048" y="2290"/>
                    <a:pt x="2038" y="2294"/>
                    <a:pt x="2028" y="2300"/>
                  </a:cubicBezTo>
                  <a:cubicBezTo>
                    <a:pt x="1966" y="2333"/>
                    <a:pt x="1933" y="2395"/>
                    <a:pt x="1914" y="2470"/>
                  </a:cubicBezTo>
                  <a:cubicBezTo>
                    <a:pt x="1895" y="2545"/>
                    <a:pt x="1890" y="2636"/>
                    <a:pt x="1885" y="2737"/>
                  </a:cubicBezTo>
                  <a:cubicBezTo>
                    <a:pt x="1885" y="2738"/>
                    <a:pt x="1885" y="2738"/>
                    <a:pt x="1885" y="2738"/>
                  </a:cubicBezTo>
                  <a:cubicBezTo>
                    <a:pt x="1882" y="2789"/>
                    <a:pt x="1861" y="2858"/>
                    <a:pt x="1839" y="2932"/>
                  </a:cubicBezTo>
                  <a:cubicBezTo>
                    <a:pt x="1624" y="3085"/>
                    <a:pt x="1325" y="3152"/>
                    <a:pt x="1072" y="2979"/>
                  </a:cubicBezTo>
                  <a:close/>
                  <a:moveTo>
                    <a:pt x="2798" y="2902"/>
                  </a:moveTo>
                  <a:cubicBezTo>
                    <a:pt x="2796" y="2936"/>
                    <a:pt x="2772" y="2961"/>
                    <a:pt x="2726" y="2988"/>
                  </a:cubicBezTo>
                  <a:cubicBezTo>
                    <a:pt x="2636" y="3043"/>
                    <a:pt x="2476" y="3090"/>
                    <a:pt x="2374" y="3214"/>
                  </a:cubicBezTo>
                  <a:cubicBezTo>
                    <a:pt x="2285" y="3319"/>
                    <a:pt x="2177" y="3377"/>
                    <a:pt x="2082" y="3385"/>
                  </a:cubicBezTo>
                  <a:cubicBezTo>
                    <a:pt x="1987" y="3392"/>
                    <a:pt x="1905" y="3353"/>
                    <a:pt x="1856" y="3256"/>
                  </a:cubicBezTo>
                  <a:cubicBezTo>
                    <a:pt x="1856" y="3255"/>
                    <a:pt x="1856" y="3255"/>
                    <a:pt x="1856" y="3255"/>
                  </a:cubicBezTo>
                  <a:cubicBezTo>
                    <a:pt x="1856" y="3255"/>
                    <a:pt x="1856" y="3255"/>
                    <a:pt x="1856" y="3255"/>
                  </a:cubicBezTo>
                  <a:cubicBezTo>
                    <a:pt x="1826" y="3198"/>
                    <a:pt x="1838" y="3108"/>
                    <a:pt x="1864" y="3013"/>
                  </a:cubicBezTo>
                  <a:cubicBezTo>
                    <a:pt x="1889" y="2917"/>
                    <a:pt x="1925" y="2820"/>
                    <a:pt x="1930" y="2740"/>
                  </a:cubicBezTo>
                  <a:cubicBezTo>
                    <a:pt x="1930" y="2740"/>
                    <a:pt x="1930" y="2740"/>
                    <a:pt x="1930" y="2740"/>
                  </a:cubicBezTo>
                  <a:cubicBezTo>
                    <a:pt x="1935" y="2638"/>
                    <a:pt x="1941" y="2549"/>
                    <a:pt x="1958" y="2481"/>
                  </a:cubicBezTo>
                  <a:cubicBezTo>
                    <a:pt x="1975" y="2412"/>
                    <a:pt x="2002" y="2366"/>
                    <a:pt x="2050" y="2340"/>
                  </a:cubicBezTo>
                  <a:cubicBezTo>
                    <a:pt x="2052" y="2338"/>
                    <a:pt x="2054" y="2337"/>
                    <a:pt x="2057" y="2336"/>
                  </a:cubicBezTo>
                  <a:cubicBezTo>
                    <a:pt x="2062" y="2424"/>
                    <a:pt x="2106" y="2514"/>
                    <a:pt x="2183" y="2534"/>
                  </a:cubicBezTo>
                  <a:cubicBezTo>
                    <a:pt x="2267" y="2556"/>
                    <a:pt x="2389" y="2484"/>
                    <a:pt x="2440" y="2424"/>
                  </a:cubicBezTo>
                  <a:cubicBezTo>
                    <a:pt x="2450" y="2424"/>
                    <a:pt x="2460" y="2424"/>
                    <a:pt x="2470" y="2423"/>
                  </a:cubicBezTo>
                  <a:cubicBezTo>
                    <a:pt x="2515" y="2422"/>
                    <a:pt x="2553" y="2425"/>
                    <a:pt x="2592" y="2459"/>
                  </a:cubicBezTo>
                  <a:cubicBezTo>
                    <a:pt x="2592" y="2459"/>
                    <a:pt x="2592" y="2459"/>
                    <a:pt x="2592" y="2459"/>
                  </a:cubicBezTo>
                  <a:cubicBezTo>
                    <a:pt x="2592" y="2459"/>
                    <a:pt x="2592" y="2459"/>
                    <a:pt x="2592" y="2459"/>
                  </a:cubicBezTo>
                  <a:cubicBezTo>
                    <a:pt x="2622" y="2484"/>
                    <a:pt x="2636" y="2531"/>
                    <a:pt x="2648" y="2585"/>
                  </a:cubicBezTo>
                  <a:cubicBezTo>
                    <a:pt x="2660" y="2638"/>
                    <a:pt x="2670" y="2696"/>
                    <a:pt x="2707" y="2737"/>
                  </a:cubicBezTo>
                  <a:cubicBezTo>
                    <a:pt x="2707" y="2737"/>
                    <a:pt x="2707" y="2737"/>
                    <a:pt x="2707" y="2737"/>
                  </a:cubicBezTo>
                  <a:cubicBezTo>
                    <a:pt x="2707" y="2737"/>
                    <a:pt x="2707" y="2737"/>
                    <a:pt x="2707" y="2737"/>
                  </a:cubicBezTo>
                  <a:cubicBezTo>
                    <a:pt x="2777" y="2816"/>
                    <a:pt x="2800" y="2868"/>
                    <a:pt x="2798" y="29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79260" tIns="89628" rIns="179260" bIns="89628" numCol="1" anchor="t" anchorCtr="0" compatLnSpc="1">
              <a:prstTxWarp prst="textNoShape">
                <a:avLst/>
              </a:prstTxWarp>
            </a:bodyPr>
            <a:lstStyle/>
            <a:p>
              <a:pPr algn="l" defTabSz="1828450" hangingPunct="1">
                <a:defRPr/>
              </a:pPr>
              <a:endParaRPr lang="en-US" sz="3530" kern="1200">
                <a:gradFill>
                  <a:gsLst>
                    <a:gs pos="1333">
                      <a:prstClr val="white"/>
                    </a:gs>
                    <a:gs pos="8000">
                      <a:prstClr val="white"/>
                    </a:gs>
                  </a:gsLst>
                  <a:lin ang="5400000" scaled="0"/>
                </a:gradFill>
                <a:latin typeface="Calibri" panose="020F0502020204030204"/>
                <a:ea typeface="+mn-ea"/>
                <a:cs typeface="+mn-cs"/>
              </a:endParaRPr>
            </a:p>
          </p:txBody>
        </p:sp>
        <p:sp>
          <p:nvSpPr>
            <p:cNvPr id="104" name="Freeform 38"/>
            <p:cNvSpPr>
              <a:spLocks/>
            </p:cNvSpPr>
            <p:nvPr/>
          </p:nvSpPr>
          <p:spPr bwMode="auto">
            <a:xfrm>
              <a:off x="-6841" y="6500"/>
              <a:ext cx="83" cy="47"/>
            </a:xfrm>
            <a:custGeom>
              <a:avLst/>
              <a:gdLst>
                <a:gd name="T0" fmla="*/ 0 w 65"/>
                <a:gd name="T1" fmla="*/ 14 h 36"/>
                <a:gd name="T2" fmla="*/ 24 w 65"/>
                <a:gd name="T3" fmla="*/ 24 h 36"/>
                <a:gd name="T4" fmla="*/ 44 w 65"/>
                <a:gd name="T5" fmla="*/ 36 h 36"/>
                <a:gd name="T6" fmla="*/ 63 w 65"/>
                <a:gd name="T7" fmla="*/ 26 h 36"/>
                <a:gd name="T8" fmla="*/ 42 w 65"/>
                <a:gd name="T9" fmla="*/ 7 h 36"/>
                <a:gd name="T10" fmla="*/ 5 w 65"/>
                <a:gd name="T11" fmla="*/ 6 h 36"/>
                <a:gd name="T12" fmla="*/ 0 w 65"/>
                <a:gd name="T13" fmla="*/ 14 h 36"/>
              </a:gdLst>
              <a:ahLst/>
              <a:cxnLst>
                <a:cxn ang="0">
                  <a:pos x="T0" y="T1"/>
                </a:cxn>
                <a:cxn ang="0">
                  <a:pos x="T2" y="T3"/>
                </a:cxn>
                <a:cxn ang="0">
                  <a:pos x="T4" y="T5"/>
                </a:cxn>
                <a:cxn ang="0">
                  <a:pos x="T6" y="T7"/>
                </a:cxn>
                <a:cxn ang="0">
                  <a:pos x="T8" y="T9"/>
                </a:cxn>
                <a:cxn ang="0">
                  <a:pos x="T10" y="T11"/>
                </a:cxn>
                <a:cxn ang="0">
                  <a:pos x="T12" y="T13"/>
                </a:cxn>
              </a:cxnLst>
              <a:rect l="0" t="0" r="r" b="b"/>
              <a:pathLst>
                <a:path w="65" h="36">
                  <a:moveTo>
                    <a:pt x="0" y="14"/>
                  </a:moveTo>
                  <a:cubicBezTo>
                    <a:pt x="3" y="22"/>
                    <a:pt x="16" y="20"/>
                    <a:pt x="24" y="24"/>
                  </a:cubicBezTo>
                  <a:cubicBezTo>
                    <a:pt x="31" y="28"/>
                    <a:pt x="36" y="36"/>
                    <a:pt x="44" y="36"/>
                  </a:cubicBezTo>
                  <a:cubicBezTo>
                    <a:pt x="51" y="36"/>
                    <a:pt x="63" y="33"/>
                    <a:pt x="63" y="26"/>
                  </a:cubicBezTo>
                  <a:cubicBezTo>
                    <a:pt x="65" y="17"/>
                    <a:pt x="51" y="10"/>
                    <a:pt x="42" y="7"/>
                  </a:cubicBezTo>
                  <a:cubicBezTo>
                    <a:pt x="30" y="3"/>
                    <a:pt x="16" y="0"/>
                    <a:pt x="5" y="6"/>
                  </a:cubicBezTo>
                  <a:cubicBezTo>
                    <a:pt x="2" y="8"/>
                    <a:pt x="0" y="11"/>
                    <a:pt x="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79260" tIns="89628" rIns="179260" bIns="89628" numCol="1" anchor="t" anchorCtr="0" compatLnSpc="1">
              <a:prstTxWarp prst="textNoShape">
                <a:avLst/>
              </a:prstTxWarp>
            </a:bodyPr>
            <a:lstStyle/>
            <a:p>
              <a:pPr algn="l" defTabSz="1828450" hangingPunct="1">
                <a:defRPr/>
              </a:pPr>
              <a:endParaRPr lang="en-US" sz="3530" kern="1200">
                <a:gradFill>
                  <a:gsLst>
                    <a:gs pos="1333">
                      <a:prstClr val="white"/>
                    </a:gs>
                    <a:gs pos="8000">
                      <a:prstClr val="white"/>
                    </a:gs>
                  </a:gsLst>
                  <a:lin ang="5400000" scaled="0"/>
                </a:gradFill>
                <a:latin typeface="Calibri" panose="020F0502020204030204"/>
                <a:ea typeface="+mn-ea"/>
                <a:cs typeface="+mn-cs"/>
              </a:endParaRPr>
            </a:p>
          </p:txBody>
        </p:sp>
        <p:sp>
          <p:nvSpPr>
            <p:cNvPr id="105" name="Freeform 39"/>
            <p:cNvSpPr>
              <a:spLocks/>
            </p:cNvSpPr>
            <p:nvPr/>
          </p:nvSpPr>
          <p:spPr bwMode="auto">
            <a:xfrm>
              <a:off x="-7025" y="6500"/>
              <a:ext cx="83" cy="47"/>
            </a:xfrm>
            <a:custGeom>
              <a:avLst/>
              <a:gdLst>
                <a:gd name="T0" fmla="*/ 64 w 65"/>
                <a:gd name="T1" fmla="*/ 14 h 36"/>
                <a:gd name="T2" fmla="*/ 41 w 65"/>
                <a:gd name="T3" fmla="*/ 24 h 36"/>
                <a:gd name="T4" fmla="*/ 21 w 65"/>
                <a:gd name="T5" fmla="*/ 36 h 36"/>
                <a:gd name="T6" fmla="*/ 1 w 65"/>
                <a:gd name="T7" fmla="*/ 26 h 36"/>
                <a:gd name="T8" fmla="*/ 23 w 65"/>
                <a:gd name="T9" fmla="*/ 7 h 36"/>
                <a:gd name="T10" fmla="*/ 60 w 65"/>
                <a:gd name="T11" fmla="*/ 6 h 36"/>
                <a:gd name="T12" fmla="*/ 64 w 65"/>
                <a:gd name="T13" fmla="*/ 14 h 36"/>
              </a:gdLst>
              <a:ahLst/>
              <a:cxnLst>
                <a:cxn ang="0">
                  <a:pos x="T0" y="T1"/>
                </a:cxn>
                <a:cxn ang="0">
                  <a:pos x="T2" y="T3"/>
                </a:cxn>
                <a:cxn ang="0">
                  <a:pos x="T4" y="T5"/>
                </a:cxn>
                <a:cxn ang="0">
                  <a:pos x="T6" y="T7"/>
                </a:cxn>
                <a:cxn ang="0">
                  <a:pos x="T8" y="T9"/>
                </a:cxn>
                <a:cxn ang="0">
                  <a:pos x="T10" y="T11"/>
                </a:cxn>
                <a:cxn ang="0">
                  <a:pos x="T12" y="T13"/>
                </a:cxn>
              </a:cxnLst>
              <a:rect l="0" t="0" r="r" b="b"/>
              <a:pathLst>
                <a:path w="65" h="36">
                  <a:moveTo>
                    <a:pt x="64" y="14"/>
                  </a:moveTo>
                  <a:cubicBezTo>
                    <a:pt x="62" y="22"/>
                    <a:pt x="48" y="20"/>
                    <a:pt x="41" y="24"/>
                  </a:cubicBezTo>
                  <a:cubicBezTo>
                    <a:pt x="34" y="28"/>
                    <a:pt x="28" y="36"/>
                    <a:pt x="21" y="36"/>
                  </a:cubicBezTo>
                  <a:cubicBezTo>
                    <a:pt x="13" y="36"/>
                    <a:pt x="2" y="33"/>
                    <a:pt x="1" y="26"/>
                  </a:cubicBezTo>
                  <a:cubicBezTo>
                    <a:pt x="0" y="17"/>
                    <a:pt x="14" y="10"/>
                    <a:pt x="23" y="7"/>
                  </a:cubicBezTo>
                  <a:cubicBezTo>
                    <a:pt x="34" y="3"/>
                    <a:pt x="49" y="0"/>
                    <a:pt x="60" y="6"/>
                  </a:cubicBezTo>
                  <a:cubicBezTo>
                    <a:pt x="62" y="8"/>
                    <a:pt x="65" y="11"/>
                    <a:pt x="64"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79260" tIns="89628" rIns="179260" bIns="89628" numCol="1" anchor="t" anchorCtr="0" compatLnSpc="1">
              <a:prstTxWarp prst="textNoShape">
                <a:avLst/>
              </a:prstTxWarp>
            </a:bodyPr>
            <a:lstStyle/>
            <a:p>
              <a:pPr algn="l" defTabSz="1828450" hangingPunct="1">
                <a:defRPr/>
              </a:pPr>
              <a:endParaRPr lang="en-US" sz="3530" kern="1200">
                <a:gradFill>
                  <a:gsLst>
                    <a:gs pos="1333">
                      <a:prstClr val="white"/>
                    </a:gs>
                    <a:gs pos="8000">
                      <a:prstClr val="white"/>
                    </a:gs>
                  </a:gsLst>
                  <a:lin ang="5400000" scaled="0"/>
                </a:gradFill>
                <a:latin typeface="Calibri" panose="020F0502020204030204"/>
                <a:ea typeface="+mn-ea"/>
                <a:cs typeface="+mn-cs"/>
              </a:endParaRPr>
            </a:p>
          </p:txBody>
        </p:sp>
      </p:grpSp>
      <p:sp>
        <p:nvSpPr>
          <p:cNvPr id="138" name="Oval 137"/>
          <p:cNvSpPr/>
          <p:nvPr/>
        </p:nvSpPr>
        <p:spPr bwMode="auto">
          <a:xfrm>
            <a:off x="14429425" y="3720964"/>
            <a:ext cx="1941978" cy="1941980"/>
          </a:xfrm>
          <a:prstGeom prst="ellipse">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58518" tIns="286814" rIns="358518" bIns="286814" numCol="1" spcCol="0" rtlCol="0" fromWordArt="0" anchor="t" anchorCtr="0" forceAA="0" compatLnSpc="1">
            <a:prstTxWarp prst="textNoShape">
              <a:avLst/>
            </a:prstTxWarp>
            <a:noAutofit/>
          </a:bodyPr>
          <a:lstStyle/>
          <a:p>
            <a:pPr defTabSz="1827854" fontAlgn="base" hangingPunct="1">
              <a:lnSpc>
                <a:spcPct val="90000"/>
              </a:lnSpc>
              <a:spcBef>
                <a:spcPct val="0"/>
              </a:spcBef>
              <a:spcAft>
                <a:spcPct val="0"/>
              </a:spcAft>
              <a:defRPr/>
            </a:pPr>
            <a:endParaRPr lang="en-US" sz="4706" kern="1200" err="1">
              <a:gradFill>
                <a:gsLst>
                  <a:gs pos="1333">
                    <a:prstClr val="white"/>
                  </a:gs>
                  <a:gs pos="8000">
                    <a:prstClr val="white"/>
                  </a:gs>
                </a:gsLst>
                <a:lin ang="5400000" scaled="0"/>
              </a:gradFill>
              <a:latin typeface="Calibri" panose="020F0502020204030204"/>
              <a:ea typeface="Segoe UI" pitchFamily="34" charset="0"/>
              <a:cs typeface="Segoe UI" pitchFamily="34" charset="0"/>
            </a:endParaRPr>
          </a:p>
        </p:txBody>
      </p:sp>
      <p:grpSp>
        <p:nvGrpSpPr>
          <p:cNvPr id="107" name="Group 42"/>
          <p:cNvGrpSpPr>
            <a:grpSpLocks noChangeAspect="1"/>
          </p:cNvGrpSpPr>
          <p:nvPr/>
        </p:nvGrpSpPr>
        <p:grpSpPr bwMode="auto">
          <a:xfrm>
            <a:off x="14762717" y="3902993"/>
            <a:ext cx="1265398" cy="1280218"/>
            <a:chOff x="3492" y="1769"/>
            <a:chExt cx="854" cy="864"/>
          </a:xfrm>
          <a:solidFill>
            <a:schemeClr val="bg1"/>
          </a:solidFill>
        </p:grpSpPr>
        <p:sp>
          <p:nvSpPr>
            <p:cNvPr id="109" name="Freeform 43"/>
            <p:cNvSpPr>
              <a:spLocks/>
            </p:cNvSpPr>
            <p:nvPr/>
          </p:nvSpPr>
          <p:spPr bwMode="auto">
            <a:xfrm>
              <a:off x="3872" y="1769"/>
              <a:ext cx="474" cy="413"/>
            </a:xfrm>
            <a:custGeom>
              <a:avLst/>
              <a:gdLst>
                <a:gd name="T0" fmla="*/ 0 w 474"/>
                <a:gd name="T1" fmla="*/ 413 h 413"/>
                <a:gd name="T2" fmla="*/ 474 w 474"/>
                <a:gd name="T3" fmla="*/ 413 h 413"/>
                <a:gd name="T4" fmla="*/ 474 w 474"/>
                <a:gd name="T5" fmla="*/ 0 h 413"/>
                <a:gd name="T6" fmla="*/ 0 w 474"/>
                <a:gd name="T7" fmla="*/ 69 h 413"/>
                <a:gd name="T8" fmla="*/ 0 w 474"/>
                <a:gd name="T9" fmla="*/ 413 h 413"/>
              </a:gdLst>
              <a:ahLst/>
              <a:cxnLst>
                <a:cxn ang="0">
                  <a:pos x="T0" y="T1"/>
                </a:cxn>
                <a:cxn ang="0">
                  <a:pos x="T2" y="T3"/>
                </a:cxn>
                <a:cxn ang="0">
                  <a:pos x="T4" y="T5"/>
                </a:cxn>
                <a:cxn ang="0">
                  <a:pos x="T6" y="T7"/>
                </a:cxn>
                <a:cxn ang="0">
                  <a:pos x="T8" y="T9"/>
                </a:cxn>
              </a:cxnLst>
              <a:rect l="0" t="0" r="r" b="b"/>
              <a:pathLst>
                <a:path w="474" h="413">
                  <a:moveTo>
                    <a:pt x="0" y="413"/>
                  </a:moveTo>
                  <a:lnTo>
                    <a:pt x="474" y="413"/>
                  </a:lnTo>
                  <a:lnTo>
                    <a:pt x="474" y="0"/>
                  </a:lnTo>
                  <a:lnTo>
                    <a:pt x="0" y="69"/>
                  </a:lnTo>
                  <a:lnTo>
                    <a:pt x="0" y="4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79260" tIns="89628" rIns="179260" bIns="89628" numCol="1" anchor="t" anchorCtr="0" compatLnSpc="1">
              <a:prstTxWarp prst="textNoShape">
                <a:avLst/>
              </a:prstTxWarp>
            </a:bodyPr>
            <a:lstStyle/>
            <a:p>
              <a:pPr algn="l" defTabSz="1828450" hangingPunct="1">
                <a:defRPr/>
              </a:pPr>
              <a:endParaRPr lang="en-US" sz="3530" kern="1200">
                <a:gradFill>
                  <a:gsLst>
                    <a:gs pos="1333">
                      <a:prstClr val="white"/>
                    </a:gs>
                    <a:gs pos="8000">
                      <a:prstClr val="white"/>
                    </a:gs>
                  </a:gsLst>
                  <a:lin ang="5400000" scaled="0"/>
                </a:gradFill>
                <a:latin typeface="Calibri" panose="020F0502020204030204"/>
                <a:ea typeface="+mn-ea"/>
                <a:cs typeface="+mn-cs"/>
              </a:endParaRPr>
            </a:p>
          </p:txBody>
        </p:sp>
        <p:sp>
          <p:nvSpPr>
            <p:cNvPr id="110" name="Freeform 44"/>
            <p:cNvSpPr>
              <a:spLocks/>
            </p:cNvSpPr>
            <p:nvPr/>
          </p:nvSpPr>
          <p:spPr bwMode="auto">
            <a:xfrm>
              <a:off x="3492" y="1844"/>
              <a:ext cx="345" cy="338"/>
            </a:xfrm>
            <a:custGeom>
              <a:avLst/>
              <a:gdLst>
                <a:gd name="T0" fmla="*/ 345 w 345"/>
                <a:gd name="T1" fmla="*/ 338 h 338"/>
                <a:gd name="T2" fmla="*/ 345 w 345"/>
                <a:gd name="T3" fmla="*/ 0 h 338"/>
                <a:gd name="T4" fmla="*/ 0 w 345"/>
                <a:gd name="T5" fmla="*/ 50 h 338"/>
                <a:gd name="T6" fmla="*/ 0 w 345"/>
                <a:gd name="T7" fmla="*/ 338 h 338"/>
                <a:gd name="T8" fmla="*/ 345 w 345"/>
                <a:gd name="T9" fmla="*/ 338 h 338"/>
              </a:gdLst>
              <a:ahLst/>
              <a:cxnLst>
                <a:cxn ang="0">
                  <a:pos x="T0" y="T1"/>
                </a:cxn>
                <a:cxn ang="0">
                  <a:pos x="T2" y="T3"/>
                </a:cxn>
                <a:cxn ang="0">
                  <a:pos x="T4" y="T5"/>
                </a:cxn>
                <a:cxn ang="0">
                  <a:pos x="T6" y="T7"/>
                </a:cxn>
                <a:cxn ang="0">
                  <a:pos x="T8" y="T9"/>
                </a:cxn>
              </a:cxnLst>
              <a:rect l="0" t="0" r="r" b="b"/>
              <a:pathLst>
                <a:path w="345" h="338">
                  <a:moveTo>
                    <a:pt x="345" y="338"/>
                  </a:moveTo>
                  <a:lnTo>
                    <a:pt x="345" y="0"/>
                  </a:lnTo>
                  <a:lnTo>
                    <a:pt x="0" y="50"/>
                  </a:lnTo>
                  <a:lnTo>
                    <a:pt x="0" y="338"/>
                  </a:lnTo>
                  <a:lnTo>
                    <a:pt x="345" y="3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79260" tIns="89628" rIns="179260" bIns="89628" numCol="1" anchor="t" anchorCtr="0" compatLnSpc="1">
              <a:prstTxWarp prst="textNoShape">
                <a:avLst/>
              </a:prstTxWarp>
            </a:bodyPr>
            <a:lstStyle/>
            <a:p>
              <a:pPr algn="l" defTabSz="1828450" hangingPunct="1">
                <a:defRPr/>
              </a:pPr>
              <a:endParaRPr lang="en-US" sz="3530" kern="1200">
                <a:gradFill>
                  <a:gsLst>
                    <a:gs pos="1333">
                      <a:prstClr val="white"/>
                    </a:gs>
                    <a:gs pos="8000">
                      <a:prstClr val="white"/>
                    </a:gs>
                  </a:gsLst>
                  <a:lin ang="5400000" scaled="0"/>
                </a:gradFill>
                <a:latin typeface="Calibri" panose="020F0502020204030204"/>
                <a:ea typeface="+mn-ea"/>
                <a:cs typeface="+mn-cs"/>
              </a:endParaRPr>
            </a:p>
          </p:txBody>
        </p:sp>
        <p:sp>
          <p:nvSpPr>
            <p:cNvPr id="111" name="Freeform 45"/>
            <p:cNvSpPr>
              <a:spLocks/>
            </p:cNvSpPr>
            <p:nvPr/>
          </p:nvSpPr>
          <p:spPr bwMode="auto">
            <a:xfrm>
              <a:off x="3492" y="2214"/>
              <a:ext cx="345" cy="345"/>
            </a:xfrm>
            <a:custGeom>
              <a:avLst/>
              <a:gdLst>
                <a:gd name="T0" fmla="*/ 345 w 345"/>
                <a:gd name="T1" fmla="*/ 0 h 345"/>
                <a:gd name="T2" fmla="*/ 0 w 345"/>
                <a:gd name="T3" fmla="*/ 0 h 345"/>
                <a:gd name="T4" fmla="*/ 0 w 345"/>
                <a:gd name="T5" fmla="*/ 294 h 345"/>
                <a:gd name="T6" fmla="*/ 345 w 345"/>
                <a:gd name="T7" fmla="*/ 345 h 345"/>
                <a:gd name="T8" fmla="*/ 345 w 345"/>
                <a:gd name="T9" fmla="*/ 0 h 345"/>
              </a:gdLst>
              <a:ahLst/>
              <a:cxnLst>
                <a:cxn ang="0">
                  <a:pos x="T0" y="T1"/>
                </a:cxn>
                <a:cxn ang="0">
                  <a:pos x="T2" y="T3"/>
                </a:cxn>
                <a:cxn ang="0">
                  <a:pos x="T4" y="T5"/>
                </a:cxn>
                <a:cxn ang="0">
                  <a:pos x="T6" y="T7"/>
                </a:cxn>
                <a:cxn ang="0">
                  <a:pos x="T8" y="T9"/>
                </a:cxn>
              </a:cxnLst>
              <a:rect l="0" t="0" r="r" b="b"/>
              <a:pathLst>
                <a:path w="345" h="345">
                  <a:moveTo>
                    <a:pt x="345" y="0"/>
                  </a:moveTo>
                  <a:lnTo>
                    <a:pt x="0" y="0"/>
                  </a:lnTo>
                  <a:lnTo>
                    <a:pt x="0" y="294"/>
                  </a:lnTo>
                  <a:lnTo>
                    <a:pt x="345" y="345"/>
                  </a:lnTo>
                  <a:lnTo>
                    <a:pt x="3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79260" tIns="89628" rIns="179260" bIns="89628" numCol="1" anchor="t" anchorCtr="0" compatLnSpc="1">
              <a:prstTxWarp prst="textNoShape">
                <a:avLst/>
              </a:prstTxWarp>
            </a:bodyPr>
            <a:lstStyle/>
            <a:p>
              <a:pPr algn="l" defTabSz="1828450" hangingPunct="1">
                <a:defRPr/>
              </a:pPr>
              <a:endParaRPr lang="en-US" sz="3530" kern="1200">
                <a:gradFill>
                  <a:gsLst>
                    <a:gs pos="1333">
                      <a:prstClr val="white"/>
                    </a:gs>
                    <a:gs pos="8000">
                      <a:prstClr val="white"/>
                    </a:gs>
                  </a:gsLst>
                  <a:lin ang="5400000" scaled="0"/>
                </a:gradFill>
                <a:latin typeface="Calibri" panose="020F0502020204030204"/>
                <a:ea typeface="+mn-ea"/>
                <a:cs typeface="+mn-cs"/>
              </a:endParaRPr>
            </a:p>
          </p:txBody>
        </p:sp>
        <p:sp>
          <p:nvSpPr>
            <p:cNvPr id="112" name="Freeform 46"/>
            <p:cNvSpPr>
              <a:spLocks/>
            </p:cNvSpPr>
            <p:nvPr/>
          </p:nvSpPr>
          <p:spPr bwMode="auto">
            <a:xfrm>
              <a:off x="3872" y="2214"/>
              <a:ext cx="474" cy="419"/>
            </a:xfrm>
            <a:custGeom>
              <a:avLst/>
              <a:gdLst>
                <a:gd name="T0" fmla="*/ 0 w 474"/>
                <a:gd name="T1" fmla="*/ 0 h 419"/>
                <a:gd name="T2" fmla="*/ 0 w 474"/>
                <a:gd name="T3" fmla="*/ 349 h 419"/>
                <a:gd name="T4" fmla="*/ 474 w 474"/>
                <a:gd name="T5" fmla="*/ 419 h 419"/>
                <a:gd name="T6" fmla="*/ 474 w 474"/>
                <a:gd name="T7" fmla="*/ 0 h 419"/>
                <a:gd name="T8" fmla="*/ 0 w 474"/>
                <a:gd name="T9" fmla="*/ 0 h 419"/>
              </a:gdLst>
              <a:ahLst/>
              <a:cxnLst>
                <a:cxn ang="0">
                  <a:pos x="T0" y="T1"/>
                </a:cxn>
                <a:cxn ang="0">
                  <a:pos x="T2" y="T3"/>
                </a:cxn>
                <a:cxn ang="0">
                  <a:pos x="T4" y="T5"/>
                </a:cxn>
                <a:cxn ang="0">
                  <a:pos x="T6" y="T7"/>
                </a:cxn>
                <a:cxn ang="0">
                  <a:pos x="T8" y="T9"/>
                </a:cxn>
              </a:cxnLst>
              <a:rect l="0" t="0" r="r" b="b"/>
              <a:pathLst>
                <a:path w="474" h="419">
                  <a:moveTo>
                    <a:pt x="0" y="0"/>
                  </a:moveTo>
                  <a:lnTo>
                    <a:pt x="0" y="349"/>
                  </a:lnTo>
                  <a:lnTo>
                    <a:pt x="474" y="419"/>
                  </a:lnTo>
                  <a:lnTo>
                    <a:pt x="474"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79260" tIns="89628" rIns="179260" bIns="89628" numCol="1" anchor="t" anchorCtr="0" compatLnSpc="1">
              <a:prstTxWarp prst="textNoShape">
                <a:avLst/>
              </a:prstTxWarp>
            </a:bodyPr>
            <a:lstStyle/>
            <a:p>
              <a:pPr algn="l" defTabSz="1828450" hangingPunct="1">
                <a:defRPr/>
              </a:pPr>
              <a:endParaRPr lang="en-US" sz="3530" kern="1200">
                <a:gradFill>
                  <a:gsLst>
                    <a:gs pos="1333">
                      <a:prstClr val="white"/>
                    </a:gs>
                    <a:gs pos="8000">
                      <a:prstClr val="white"/>
                    </a:gs>
                  </a:gsLst>
                  <a:lin ang="5400000" scaled="0"/>
                </a:gradFill>
                <a:latin typeface="Calibri" panose="020F0502020204030204"/>
                <a:ea typeface="+mn-ea"/>
                <a:cs typeface="+mn-cs"/>
              </a:endParaRPr>
            </a:p>
          </p:txBody>
        </p:sp>
      </p:grpSp>
      <p:sp>
        <p:nvSpPr>
          <p:cNvPr id="139" name="Oval 138"/>
          <p:cNvSpPr/>
          <p:nvPr/>
        </p:nvSpPr>
        <p:spPr bwMode="auto">
          <a:xfrm>
            <a:off x="14809399" y="7578506"/>
            <a:ext cx="1941978" cy="1941980"/>
          </a:xfrm>
          <a:prstGeom prst="ellipse">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58518" tIns="286814" rIns="358518" bIns="286814" numCol="1" spcCol="0" rtlCol="0" fromWordArt="0" anchor="t" anchorCtr="0" forceAA="0" compatLnSpc="1">
            <a:prstTxWarp prst="textNoShape">
              <a:avLst/>
            </a:prstTxWarp>
            <a:noAutofit/>
          </a:bodyPr>
          <a:lstStyle/>
          <a:p>
            <a:pPr defTabSz="1827854" fontAlgn="base" hangingPunct="1">
              <a:lnSpc>
                <a:spcPct val="90000"/>
              </a:lnSpc>
              <a:spcBef>
                <a:spcPct val="0"/>
              </a:spcBef>
              <a:spcAft>
                <a:spcPct val="0"/>
              </a:spcAft>
              <a:defRPr/>
            </a:pPr>
            <a:endParaRPr lang="en-US" sz="4706" kern="1200" err="1">
              <a:gradFill>
                <a:gsLst>
                  <a:gs pos="1333">
                    <a:prstClr val="white"/>
                  </a:gs>
                  <a:gs pos="8000">
                    <a:prstClr val="white"/>
                  </a:gs>
                </a:gsLst>
                <a:lin ang="5400000" scaled="0"/>
              </a:gradFill>
              <a:latin typeface="Calibri" panose="020F0502020204030204"/>
              <a:ea typeface="Segoe UI" pitchFamily="34" charset="0"/>
              <a:cs typeface="Segoe UI" pitchFamily="34" charset="0"/>
            </a:endParaRPr>
          </a:p>
        </p:txBody>
      </p:sp>
      <p:grpSp>
        <p:nvGrpSpPr>
          <p:cNvPr id="86" name="Group 21"/>
          <p:cNvGrpSpPr>
            <a:grpSpLocks noChangeAspect="1"/>
          </p:cNvGrpSpPr>
          <p:nvPr/>
        </p:nvGrpSpPr>
        <p:grpSpPr bwMode="auto">
          <a:xfrm>
            <a:off x="15277765" y="7899616"/>
            <a:ext cx="1071790" cy="1285128"/>
            <a:chOff x="2860" y="939"/>
            <a:chExt cx="2110" cy="2530"/>
          </a:xfrm>
          <a:solidFill>
            <a:schemeClr val="bg1"/>
          </a:solidFill>
        </p:grpSpPr>
        <p:sp>
          <p:nvSpPr>
            <p:cNvPr id="88" name="Freeform 22"/>
            <p:cNvSpPr>
              <a:spLocks/>
            </p:cNvSpPr>
            <p:nvPr/>
          </p:nvSpPr>
          <p:spPr bwMode="auto">
            <a:xfrm>
              <a:off x="2860" y="939"/>
              <a:ext cx="1979" cy="1976"/>
            </a:xfrm>
            <a:custGeom>
              <a:avLst/>
              <a:gdLst>
                <a:gd name="T0" fmla="*/ 924 w 985"/>
                <a:gd name="T1" fmla="*/ 0 h 985"/>
                <a:gd name="T2" fmla="*/ 61 w 985"/>
                <a:gd name="T3" fmla="*/ 0 h 985"/>
                <a:gd name="T4" fmla="*/ 0 w 985"/>
                <a:gd name="T5" fmla="*/ 61 h 985"/>
                <a:gd name="T6" fmla="*/ 0 w 985"/>
                <a:gd name="T7" fmla="*/ 387 h 985"/>
                <a:gd name="T8" fmla="*/ 194 w 985"/>
                <a:gd name="T9" fmla="*/ 333 h 985"/>
                <a:gd name="T10" fmla="*/ 323 w 985"/>
                <a:gd name="T11" fmla="*/ 386 h 985"/>
                <a:gd name="T12" fmla="*/ 217 w 985"/>
                <a:gd name="T13" fmla="*/ 333 h 985"/>
                <a:gd name="T14" fmla="*/ 130 w 985"/>
                <a:gd name="T15" fmla="*/ 239 h 985"/>
                <a:gd name="T16" fmla="*/ 183 w 985"/>
                <a:gd name="T17" fmla="*/ 125 h 985"/>
                <a:gd name="T18" fmla="*/ 423 w 985"/>
                <a:gd name="T19" fmla="*/ 156 h 985"/>
                <a:gd name="T20" fmla="*/ 292 w 985"/>
                <a:gd name="T21" fmla="*/ 131 h 985"/>
                <a:gd name="T22" fmla="*/ 441 w 985"/>
                <a:gd name="T23" fmla="*/ 104 h 985"/>
                <a:gd name="T24" fmla="*/ 739 w 985"/>
                <a:gd name="T25" fmla="*/ 162 h 985"/>
                <a:gd name="T26" fmla="*/ 786 w 985"/>
                <a:gd name="T27" fmla="*/ 394 h 985"/>
                <a:gd name="T28" fmla="*/ 604 w 985"/>
                <a:gd name="T29" fmla="*/ 366 h 985"/>
                <a:gd name="T30" fmla="*/ 745 w 985"/>
                <a:gd name="T31" fmla="*/ 410 h 985"/>
                <a:gd name="T32" fmla="*/ 774 w 985"/>
                <a:gd name="T33" fmla="*/ 744 h 985"/>
                <a:gd name="T34" fmla="*/ 581 w 985"/>
                <a:gd name="T35" fmla="*/ 570 h 985"/>
                <a:gd name="T36" fmla="*/ 767 w 985"/>
                <a:gd name="T37" fmla="*/ 765 h 985"/>
                <a:gd name="T38" fmla="*/ 699 w 985"/>
                <a:gd name="T39" fmla="*/ 907 h 985"/>
                <a:gd name="T40" fmla="*/ 289 w 985"/>
                <a:gd name="T41" fmla="*/ 731 h 985"/>
                <a:gd name="T42" fmla="*/ 81 w 985"/>
                <a:gd name="T43" fmla="*/ 985 h 985"/>
                <a:gd name="T44" fmla="*/ 924 w 985"/>
                <a:gd name="T45" fmla="*/ 985 h 985"/>
                <a:gd name="T46" fmla="*/ 985 w 985"/>
                <a:gd name="T47" fmla="*/ 924 h 985"/>
                <a:gd name="T48" fmla="*/ 985 w 985"/>
                <a:gd name="T49" fmla="*/ 61 h 985"/>
                <a:gd name="T50" fmla="*/ 924 w 985"/>
                <a:gd name="T51" fmla="*/ 0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85" h="985">
                  <a:moveTo>
                    <a:pt x="924" y="0"/>
                  </a:moveTo>
                  <a:cubicBezTo>
                    <a:pt x="61" y="0"/>
                    <a:pt x="61" y="0"/>
                    <a:pt x="61" y="0"/>
                  </a:cubicBezTo>
                  <a:cubicBezTo>
                    <a:pt x="27" y="0"/>
                    <a:pt x="0" y="27"/>
                    <a:pt x="0" y="61"/>
                  </a:cubicBezTo>
                  <a:cubicBezTo>
                    <a:pt x="0" y="387"/>
                    <a:pt x="0" y="387"/>
                    <a:pt x="0" y="387"/>
                  </a:cubicBezTo>
                  <a:cubicBezTo>
                    <a:pt x="194" y="333"/>
                    <a:pt x="194" y="333"/>
                    <a:pt x="194" y="333"/>
                  </a:cubicBezTo>
                  <a:cubicBezTo>
                    <a:pt x="323" y="386"/>
                    <a:pt x="323" y="386"/>
                    <a:pt x="323" y="386"/>
                  </a:cubicBezTo>
                  <a:cubicBezTo>
                    <a:pt x="217" y="333"/>
                    <a:pt x="217" y="333"/>
                    <a:pt x="217" y="333"/>
                  </a:cubicBezTo>
                  <a:cubicBezTo>
                    <a:pt x="217" y="333"/>
                    <a:pt x="143" y="292"/>
                    <a:pt x="130" y="239"/>
                  </a:cubicBezTo>
                  <a:cubicBezTo>
                    <a:pt x="117" y="186"/>
                    <a:pt x="183" y="125"/>
                    <a:pt x="183" y="125"/>
                  </a:cubicBezTo>
                  <a:cubicBezTo>
                    <a:pt x="423" y="156"/>
                    <a:pt x="423" y="156"/>
                    <a:pt x="423" y="156"/>
                  </a:cubicBezTo>
                  <a:cubicBezTo>
                    <a:pt x="292" y="131"/>
                    <a:pt x="292" y="131"/>
                    <a:pt x="292" y="131"/>
                  </a:cubicBezTo>
                  <a:cubicBezTo>
                    <a:pt x="292" y="131"/>
                    <a:pt x="338" y="101"/>
                    <a:pt x="441" y="104"/>
                  </a:cubicBezTo>
                  <a:cubicBezTo>
                    <a:pt x="554" y="108"/>
                    <a:pt x="713" y="136"/>
                    <a:pt x="739" y="162"/>
                  </a:cubicBezTo>
                  <a:cubicBezTo>
                    <a:pt x="765" y="189"/>
                    <a:pt x="814" y="366"/>
                    <a:pt x="786" y="394"/>
                  </a:cubicBezTo>
                  <a:cubicBezTo>
                    <a:pt x="773" y="407"/>
                    <a:pt x="604" y="366"/>
                    <a:pt x="604" y="366"/>
                  </a:cubicBezTo>
                  <a:cubicBezTo>
                    <a:pt x="745" y="410"/>
                    <a:pt x="745" y="410"/>
                    <a:pt x="745" y="410"/>
                  </a:cubicBezTo>
                  <a:cubicBezTo>
                    <a:pt x="745" y="410"/>
                    <a:pt x="823" y="590"/>
                    <a:pt x="774" y="744"/>
                  </a:cubicBezTo>
                  <a:cubicBezTo>
                    <a:pt x="774" y="744"/>
                    <a:pt x="666" y="685"/>
                    <a:pt x="581" y="570"/>
                  </a:cubicBezTo>
                  <a:cubicBezTo>
                    <a:pt x="652" y="718"/>
                    <a:pt x="767" y="765"/>
                    <a:pt x="767" y="765"/>
                  </a:cubicBezTo>
                  <a:cubicBezTo>
                    <a:pt x="767" y="765"/>
                    <a:pt x="724" y="882"/>
                    <a:pt x="699" y="907"/>
                  </a:cubicBezTo>
                  <a:cubicBezTo>
                    <a:pt x="289" y="731"/>
                    <a:pt x="289" y="731"/>
                    <a:pt x="289" y="731"/>
                  </a:cubicBezTo>
                  <a:cubicBezTo>
                    <a:pt x="81" y="985"/>
                    <a:pt x="81" y="985"/>
                    <a:pt x="81" y="985"/>
                  </a:cubicBezTo>
                  <a:cubicBezTo>
                    <a:pt x="924" y="985"/>
                    <a:pt x="924" y="985"/>
                    <a:pt x="924" y="985"/>
                  </a:cubicBezTo>
                  <a:cubicBezTo>
                    <a:pt x="958" y="985"/>
                    <a:pt x="985" y="958"/>
                    <a:pt x="985" y="924"/>
                  </a:cubicBezTo>
                  <a:cubicBezTo>
                    <a:pt x="985" y="61"/>
                    <a:pt x="985" y="61"/>
                    <a:pt x="985" y="61"/>
                  </a:cubicBezTo>
                  <a:cubicBezTo>
                    <a:pt x="985" y="27"/>
                    <a:pt x="958" y="0"/>
                    <a:pt x="92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79260" tIns="89628" rIns="179260" bIns="89628" numCol="1" anchor="t" anchorCtr="0" compatLnSpc="1">
              <a:prstTxWarp prst="textNoShape">
                <a:avLst/>
              </a:prstTxWarp>
            </a:bodyPr>
            <a:lstStyle/>
            <a:p>
              <a:pPr algn="l" defTabSz="1828450" hangingPunct="1">
                <a:defRPr/>
              </a:pPr>
              <a:endParaRPr lang="en-US" sz="3530" kern="1200">
                <a:gradFill>
                  <a:gsLst>
                    <a:gs pos="1333">
                      <a:prstClr val="white"/>
                    </a:gs>
                    <a:gs pos="8000">
                      <a:prstClr val="white"/>
                    </a:gs>
                  </a:gsLst>
                  <a:lin ang="5400000" scaled="0"/>
                </a:gradFill>
                <a:latin typeface="Calibri" panose="020F0502020204030204"/>
                <a:ea typeface="+mn-ea"/>
                <a:cs typeface="+mn-cs"/>
              </a:endParaRPr>
            </a:p>
          </p:txBody>
        </p:sp>
        <p:sp>
          <p:nvSpPr>
            <p:cNvPr id="89" name="Freeform 23"/>
            <p:cNvSpPr>
              <a:spLocks/>
            </p:cNvSpPr>
            <p:nvPr/>
          </p:nvSpPr>
          <p:spPr bwMode="auto">
            <a:xfrm>
              <a:off x="2890" y="3064"/>
              <a:ext cx="575" cy="405"/>
            </a:xfrm>
            <a:custGeom>
              <a:avLst/>
              <a:gdLst>
                <a:gd name="T0" fmla="*/ 169 w 286"/>
                <a:gd name="T1" fmla="*/ 105 h 202"/>
                <a:gd name="T2" fmla="*/ 169 w 286"/>
                <a:gd name="T3" fmla="*/ 171 h 202"/>
                <a:gd name="T4" fmla="*/ 162 w 286"/>
                <a:gd name="T5" fmla="*/ 194 h 202"/>
                <a:gd name="T6" fmla="*/ 143 w 286"/>
                <a:gd name="T7" fmla="*/ 202 h 202"/>
                <a:gd name="T8" fmla="*/ 125 w 286"/>
                <a:gd name="T9" fmla="*/ 194 h 202"/>
                <a:gd name="T10" fmla="*/ 118 w 286"/>
                <a:gd name="T11" fmla="*/ 171 h 202"/>
                <a:gd name="T12" fmla="*/ 118 w 286"/>
                <a:gd name="T13" fmla="*/ 92 h 202"/>
                <a:gd name="T14" fmla="*/ 117 w 286"/>
                <a:gd name="T15" fmla="*/ 62 h 202"/>
                <a:gd name="T16" fmla="*/ 110 w 286"/>
                <a:gd name="T17" fmla="*/ 45 h 202"/>
                <a:gd name="T18" fmla="*/ 92 w 286"/>
                <a:gd name="T19" fmla="*/ 39 h 202"/>
                <a:gd name="T20" fmla="*/ 60 w 286"/>
                <a:gd name="T21" fmla="*/ 56 h 202"/>
                <a:gd name="T22" fmla="*/ 52 w 286"/>
                <a:gd name="T23" fmla="*/ 104 h 202"/>
                <a:gd name="T24" fmla="*/ 52 w 286"/>
                <a:gd name="T25" fmla="*/ 171 h 202"/>
                <a:gd name="T26" fmla="*/ 45 w 286"/>
                <a:gd name="T27" fmla="*/ 194 h 202"/>
                <a:gd name="T28" fmla="*/ 26 w 286"/>
                <a:gd name="T29" fmla="*/ 202 h 202"/>
                <a:gd name="T30" fmla="*/ 8 w 286"/>
                <a:gd name="T31" fmla="*/ 194 h 202"/>
                <a:gd name="T32" fmla="*/ 0 w 286"/>
                <a:gd name="T33" fmla="*/ 171 h 202"/>
                <a:gd name="T34" fmla="*/ 0 w 286"/>
                <a:gd name="T35" fmla="*/ 29 h 202"/>
                <a:gd name="T36" fmla="*/ 7 w 286"/>
                <a:gd name="T37" fmla="*/ 7 h 202"/>
                <a:gd name="T38" fmla="*/ 24 w 286"/>
                <a:gd name="T39" fmla="*/ 0 h 202"/>
                <a:gd name="T40" fmla="*/ 41 w 286"/>
                <a:gd name="T41" fmla="*/ 7 h 202"/>
                <a:gd name="T42" fmla="*/ 48 w 286"/>
                <a:gd name="T43" fmla="*/ 26 h 202"/>
                <a:gd name="T44" fmla="*/ 48 w 286"/>
                <a:gd name="T45" fmla="*/ 30 h 202"/>
                <a:gd name="T46" fmla="*/ 76 w 286"/>
                <a:gd name="T47" fmla="*/ 8 h 202"/>
                <a:gd name="T48" fmla="*/ 109 w 286"/>
                <a:gd name="T49" fmla="*/ 0 h 202"/>
                <a:gd name="T50" fmla="*/ 141 w 286"/>
                <a:gd name="T51" fmla="*/ 8 h 202"/>
                <a:gd name="T52" fmla="*/ 163 w 286"/>
                <a:gd name="T53" fmla="*/ 30 h 202"/>
                <a:gd name="T54" fmla="*/ 190 w 286"/>
                <a:gd name="T55" fmla="*/ 8 h 202"/>
                <a:gd name="T56" fmla="*/ 222 w 286"/>
                <a:gd name="T57" fmla="*/ 0 h 202"/>
                <a:gd name="T58" fmla="*/ 257 w 286"/>
                <a:gd name="T59" fmla="*/ 8 h 202"/>
                <a:gd name="T60" fmla="*/ 279 w 286"/>
                <a:gd name="T61" fmla="*/ 31 h 202"/>
                <a:gd name="T62" fmla="*/ 286 w 286"/>
                <a:gd name="T63" fmla="*/ 74 h 202"/>
                <a:gd name="T64" fmla="*/ 286 w 286"/>
                <a:gd name="T65" fmla="*/ 171 h 202"/>
                <a:gd name="T66" fmla="*/ 279 w 286"/>
                <a:gd name="T67" fmla="*/ 194 h 202"/>
                <a:gd name="T68" fmla="*/ 260 w 286"/>
                <a:gd name="T69" fmla="*/ 202 h 202"/>
                <a:gd name="T70" fmla="*/ 242 w 286"/>
                <a:gd name="T71" fmla="*/ 194 h 202"/>
                <a:gd name="T72" fmla="*/ 234 w 286"/>
                <a:gd name="T73" fmla="*/ 171 h 202"/>
                <a:gd name="T74" fmla="*/ 234 w 286"/>
                <a:gd name="T75" fmla="*/ 87 h 202"/>
                <a:gd name="T76" fmla="*/ 233 w 286"/>
                <a:gd name="T77" fmla="*/ 62 h 202"/>
                <a:gd name="T78" fmla="*/ 226 w 286"/>
                <a:gd name="T79" fmla="*/ 45 h 202"/>
                <a:gd name="T80" fmla="*/ 207 w 286"/>
                <a:gd name="T81" fmla="*/ 39 h 202"/>
                <a:gd name="T82" fmla="*/ 189 w 286"/>
                <a:gd name="T83" fmla="*/ 45 h 202"/>
                <a:gd name="T84" fmla="*/ 175 w 286"/>
                <a:gd name="T85" fmla="*/ 60 h 202"/>
                <a:gd name="T86" fmla="*/ 169 w 286"/>
                <a:gd name="T87" fmla="*/ 105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86" h="202">
                  <a:moveTo>
                    <a:pt x="169" y="105"/>
                  </a:moveTo>
                  <a:cubicBezTo>
                    <a:pt x="169" y="171"/>
                    <a:pt x="169" y="171"/>
                    <a:pt x="169" y="171"/>
                  </a:cubicBezTo>
                  <a:cubicBezTo>
                    <a:pt x="169" y="181"/>
                    <a:pt x="167" y="189"/>
                    <a:pt x="162" y="194"/>
                  </a:cubicBezTo>
                  <a:cubicBezTo>
                    <a:pt x="157" y="200"/>
                    <a:pt x="151" y="202"/>
                    <a:pt x="143" y="202"/>
                  </a:cubicBezTo>
                  <a:cubicBezTo>
                    <a:pt x="136" y="202"/>
                    <a:pt x="130" y="200"/>
                    <a:pt x="125" y="194"/>
                  </a:cubicBezTo>
                  <a:cubicBezTo>
                    <a:pt x="120" y="189"/>
                    <a:pt x="118" y="181"/>
                    <a:pt x="118" y="171"/>
                  </a:cubicBezTo>
                  <a:cubicBezTo>
                    <a:pt x="118" y="92"/>
                    <a:pt x="118" y="92"/>
                    <a:pt x="118" y="92"/>
                  </a:cubicBezTo>
                  <a:cubicBezTo>
                    <a:pt x="118" y="79"/>
                    <a:pt x="117" y="69"/>
                    <a:pt x="117" y="62"/>
                  </a:cubicBezTo>
                  <a:cubicBezTo>
                    <a:pt x="116" y="56"/>
                    <a:pt x="113" y="50"/>
                    <a:pt x="110" y="45"/>
                  </a:cubicBezTo>
                  <a:cubicBezTo>
                    <a:pt x="106" y="41"/>
                    <a:pt x="100" y="39"/>
                    <a:pt x="92" y="39"/>
                  </a:cubicBezTo>
                  <a:cubicBezTo>
                    <a:pt x="75" y="39"/>
                    <a:pt x="65" y="44"/>
                    <a:pt x="60" y="56"/>
                  </a:cubicBezTo>
                  <a:cubicBezTo>
                    <a:pt x="54" y="67"/>
                    <a:pt x="52" y="83"/>
                    <a:pt x="52" y="104"/>
                  </a:cubicBezTo>
                  <a:cubicBezTo>
                    <a:pt x="52" y="171"/>
                    <a:pt x="52" y="171"/>
                    <a:pt x="52" y="171"/>
                  </a:cubicBezTo>
                  <a:cubicBezTo>
                    <a:pt x="52" y="181"/>
                    <a:pt x="49" y="189"/>
                    <a:pt x="45" y="194"/>
                  </a:cubicBezTo>
                  <a:cubicBezTo>
                    <a:pt x="40" y="200"/>
                    <a:pt x="34" y="202"/>
                    <a:pt x="26" y="202"/>
                  </a:cubicBezTo>
                  <a:cubicBezTo>
                    <a:pt x="19" y="202"/>
                    <a:pt x="12" y="200"/>
                    <a:pt x="8" y="194"/>
                  </a:cubicBezTo>
                  <a:cubicBezTo>
                    <a:pt x="3" y="189"/>
                    <a:pt x="0" y="181"/>
                    <a:pt x="0" y="171"/>
                  </a:cubicBezTo>
                  <a:cubicBezTo>
                    <a:pt x="0" y="29"/>
                    <a:pt x="0" y="29"/>
                    <a:pt x="0" y="29"/>
                  </a:cubicBezTo>
                  <a:cubicBezTo>
                    <a:pt x="0" y="19"/>
                    <a:pt x="2" y="12"/>
                    <a:pt x="7" y="7"/>
                  </a:cubicBezTo>
                  <a:cubicBezTo>
                    <a:pt x="11" y="2"/>
                    <a:pt x="17" y="0"/>
                    <a:pt x="24" y="0"/>
                  </a:cubicBezTo>
                  <a:cubicBezTo>
                    <a:pt x="31" y="0"/>
                    <a:pt x="37" y="2"/>
                    <a:pt x="41" y="7"/>
                  </a:cubicBezTo>
                  <a:cubicBezTo>
                    <a:pt x="46" y="11"/>
                    <a:pt x="48" y="18"/>
                    <a:pt x="48" y="26"/>
                  </a:cubicBezTo>
                  <a:cubicBezTo>
                    <a:pt x="48" y="30"/>
                    <a:pt x="48" y="30"/>
                    <a:pt x="48" y="30"/>
                  </a:cubicBezTo>
                  <a:cubicBezTo>
                    <a:pt x="57" y="20"/>
                    <a:pt x="66" y="12"/>
                    <a:pt x="76" y="8"/>
                  </a:cubicBezTo>
                  <a:cubicBezTo>
                    <a:pt x="86" y="3"/>
                    <a:pt x="97" y="0"/>
                    <a:pt x="109" y="0"/>
                  </a:cubicBezTo>
                  <a:cubicBezTo>
                    <a:pt x="121" y="0"/>
                    <a:pt x="132" y="3"/>
                    <a:pt x="141" y="8"/>
                  </a:cubicBezTo>
                  <a:cubicBezTo>
                    <a:pt x="150" y="13"/>
                    <a:pt x="157" y="20"/>
                    <a:pt x="163" y="30"/>
                  </a:cubicBezTo>
                  <a:cubicBezTo>
                    <a:pt x="172" y="20"/>
                    <a:pt x="181" y="13"/>
                    <a:pt x="190" y="8"/>
                  </a:cubicBezTo>
                  <a:cubicBezTo>
                    <a:pt x="200" y="3"/>
                    <a:pt x="211" y="0"/>
                    <a:pt x="222" y="0"/>
                  </a:cubicBezTo>
                  <a:cubicBezTo>
                    <a:pt x="236" y="0"/>
                    <a:pt x="248" y="3"/>
                    <a:pt x="257" y="8"/>
                  </a:cubicBezTo>
                  <a:cubicBezTo>
                    <a:pt x="267" y="14"/>
                    <a:pt x="275" y="21"/>
                    <a:pt x="279" y="31"/>
                  </a:cubicBezTo>
                  <a:cubicBezTo>
                    <a:pt x="284" y="40"/>
                    <a:pt x="286" y="54"/>
                    <a:pt x="286" y="74"/>
                  </a:cubicBezTo>
                  <a:cubicBezTo>
                    <a:pt x="286" y="171"/>
                    <a:pt x="286" y="171"/>
                    <a:pt x="286" y="171"/>
                  </a:cubicBezTo>
                  <a:cubicBezTo>
                    <a:pt x="286" y="181"/>
                    <a:pt x="283" y="189"/>
                    <a:pt x="279" y="194"/>
                  </a:cubicBezTo>
                  <a:cubicBezTo>
                    <a:pt x="274" y="200"/>
                    <a:pt x="268" y="202"/>
                    <a:pt x="260" y="202"/>
                  </a:cubicBezTo>
                  <a:cubicBezTo>
                    <a:pt x="252" y="202"/>
                    <a:pt x="246" y="200"/>
                    <a:pt x="242" y="194"/>
                  </a:cubicBezTo>
                  <a:cubicBezTo>
                    <a:pt x="237" y="189"/>
                    <a:pt x="234" y="181"/>
                    <a:pt x="234" y="171"/>
                  </a:cubicBezTo>
                  <a:cubicBezTo>
                    <a:pt x="234" y="87"/>
                    <a:pt x="234" y="87"/>
                    <a:pt x="234" y="87"/>
                  </a:cubicBezTo>
                  <a:cubicBezTo>
                    <a:pt x="234" y="77"/>
                    <a:pt x="234" y="68"/>
                    <a:pt x="233" y="62"/>
                  </a:cubicBezTo>
                  <a:cubicBezTo>
                    <a:pt x="232" y="55"/>
                    <a:pt x="230" y="50"/>
                    <a:pt x="226" y="45"/>
                  </a:cubicBezTo>
                  <a:cubicBezTo>
                    <a:pt x="222" y="41"/>
                    <a:pt x="215" y="39"/>
                    <a:pt x="207" y="39"/>
                  </a:cubicBezTo>
                  <a:cubicBezTo>
                    <a:pt x="201" y="39"/>
                    <a:pt x="194" y="41"/>
                    <a:pt x="189" y="45"/>
                  </a:cubicBezTo>
                  <a:cubicBezTo>
                    <a:pt x="183" y="48"/>
                    <a:pt x="178" y="54"/>
                    <a:pt x="175" y="60"/>
                  </a:cubicBezTo>
                  <a:cubicBezTo>
                    <a:pt x="171" y="69"/>
                    <a:pt x="169" y="83"/>
                    <a:pt x="169" y="10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79260" tIns="89628" rIns="179260" bIns="89628" numCol="1" anchor="t" anchorCtr="0" compatLnSpc="1">
              <a:prstTxWarp prst="textNoShape">
                <a:avLst/>
              </a:prstTxWarp>
            </a:bodyPr>
            <a:lstStyle/>
            <a:p>
              <a:pPr algn="l" defTabSz="1828450" hangingPunct="1">
                <a:defRPr/>
              </a:pPr>
              <a:endParaRPr lang="en-US" sz="3530" kern="1200">
                <a:gradFill>
                  <a:gsLst>
                    <a:gs pos="1333">
                      <a:prstClr val="white"/>
                    </a:gs>
                    <a:gs pos="8000">
                      <a:prstClr val="white"/>
                    </a:gs>
                  </a:gsLst>
                  <a:lin ang="5400000" scaled="0"/>
                </a:gradFill>
                <a:latin typeface="Calibri" panose="020F0502020204030204"/>
                <a:ea typeface="+mn-ea"/>
                <a:cs typeface="+mn-cs"/>
              </a:endParaRPr>
            </a:p>
          </p:txBody>
        </p:sp>
        <p:sp>
          <p:nvSpPr>
            <p:cNvPr id="90" name="Freeform 24"/>
            <p:cNvSpPr>
              <a:spLocks noEditPoints="1"/>
            </p:cNvSpPr>
            <p:nvPr/>
          </p:nvSpPr>
          <p:spPr bwMode="auto">
            <a:xfrm>
              <a:off x="3537" y="3064"/>
              <a:ext cx="398" cy="405"/>
            </a:xfrm>
            <a:custGeom>
              <a:avLst/>
              <a:gdLst>
                <a:gd name="T0" fmla="*/ 198 w 198"/>
                <a:gd name="T1" fmla="*/ 101 h 202"/>
                <a:gd name="T2" fmla="*/ 191 w 198"/>
                <a:gd name="T3" fmla="*/ 142 h 202"/>
                <a:gd name="T4" fmla="*/ 171 w 198"/>
                <a:gd name="T5" fmla="*/ 175 h 202"/>
                <a:gd name="T6" fmla="*/ 140 w 198"/>
                <a:gd name="T7" fmla="*/ 195 h 202"/>
                <a:gd name="T8" fmla="*/ 99 w 198"/>
                <a:gd name="T9" fmla="*/ 202 h 202"/>
                <a:gd name="T10" fmla="*/ 59 w 198"/>
                <a:gd name="T11" fmla="*/ 195 h 202"/>
                <a:gd name="T12" fmla="*/ 27 w 198"/>
                <a:gd name="T13" fmla="*/ 174 h 202"/>
                <a:gd name="T14" fmla="*/ 7 w 198"/>
                <a:gd name="T15" fmla="*/ 142 h 202"/>
                <a:gd name="T16" fmla="*/ 0 w 198"/>
                <a:gd name="T17" fmla="*/ 101 h 202"/>
                <a:gd name="T18" fmla="*/ 7 w 198"/>
                <a:gd name="T19" fmla="*/ 60 h 202"/>
                <a:gd name="T20" fmla="*/ 27 w 198"/>
                <a:gd name="T21" fmla="*/ 28 h 202"/>
                <a:gd name="T22" fmla="*/ 59 w 198"/>
                <a:gd name="T23" fmla="*/ 7 h 202"/>
                <a:gd name="T24" fmla="*/ 99 w 198"/>
                <a:gd name="T25" fmla="*/ 0 h 202"/>
                <a:gd name="T26" fmla="*/ 140 w 198"/>
                <a:gd name="T27" fmla="*/ 7 h 202"/>
                <a:gd name="T28" fmla="*/ 172 w 198"/>
                <a:gd name="T29" fmla="*/ 28 h 202"/>
                <a:gd name="T30" fmla="*/ 192 w 198"/>
                <a:gd name="T31" fmla="*/ 60 h 202"/>
                <a:gd name="T32" fmla="*/ 198 w 198"/>
                <a:gd name="T33" fmla="*/ 101 h 202"/>
                <a:gd name="T34" fmla="*/ 148 w 198"/>
                <a:gd name="T35" fmla="*/ 101 h 202"/>
                <a:gd name="T36" fmla="*/ 135 w 198"/>
                <a:gd name="T37" fmla="*/ 54 h 202"/>
                <a:gd name="T38" fmla="*/ 99 w 198"/>
                <a:gd name="T39" fmla="*/ 37 h 202"/>
                <a:gd name="T40" fmla="*/ 73 w 198"/>
                <a:gd name="T41" fmla="*/ 44 h 202"/>
                <a:gd name="T42" fmla="*/ 56 w 198"/>
                <a:gd name="T43" fmla="*/ 67 h 202"/>
                <a:gd name="T44" fmla="*/ 50 w 198"/>
                <a:gd name="T45" fmla="*/ 101 h 202"/>
                <a:gd name="T46" fmla="*/ 56 w 198"/>
                <a:gd name="T47" fmla="*/ 135 h 202"/>
                <a:gd name="T48" fmla="*/ 73 w 198"/>
                <a:gd name="T49" fmla="*/ 158 h 202"/>
                <a:gd name="T50" fmla="*/ 99 w 198"/>
                <a:gd name="T51" fmla="*/ 165 h 202"/>
                <a:gd name="T52" fmla="*/ 135 w 198"/>
                <a:gd name="T53" fmla="*/ 148 h 202"/>
                <a:gd name="T54" fmla="*/ 148 w 198"/>
                <a:gd name="T55" fmla="*/ 101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98" h="202">
                  <a:moveTo>
                    <a:pt x="198" y="101"/>
                  </a:moveTo>
                  <a:cubicBezTo>
                    <a:pt x="198" y="116"/>
                    <a:pt x="196" y="130"/>
                    <a:pt x="191" y="142"/>
                  </a:cubicBezTo>
                  <a:cubicBezTo>
                    <a:pt x="187" y="155"/>
                    <a:pt x="180" y="166"/>
                    <a:pt x="171" y="175"/>
                  </a:cubicBezTo>
                  <a:cubicBezTo>
                    <a:pt x="163" y="183"/>
                    <a:pt x="152" y="190"/>
                    <a:pt x="140" y="195"/>
                  </a:cubicBezTo>
                  <a:cubicBezTo>
                    <a:pt x="128" y="200"/>
                    <a:pt x="114" y="202"/>
                    <a:pt x="99" y="202"/>
                  </a:cubicBezTo>
                  <a:cubicBezTo>
                    <a:pt x="84" y="202"/>
                    <a:pt x="71" y="200"/>
                    <a:pt x="59" y="195"/>
                  </a:cubicBezTo>
                  <a:cubicBezTo>
                    <a:pt x="46" y="190"/>
                    <a:pt x="36" y="183"/>
                    <a:pt x="27" y="174"/>
                  </a:cubicBezTo>
                  <a:cubicBezTo>
                    <a:pt x="18" y="165"/>
                    <a:pt x="12" y="154"/>
                    <a:pt x="7" y="142"/>
                  </a:cubicBezTo>
                  <a:cubicBezTo>
                    <a:pt x="3" y="130"/>
                    <a:pt x="0" y="116"/>
                    <a:pt x="0" y="101"/>
                  </a:cubicBezTo>
                  <a:cubicBezTo>
                    <a:pt x="0" y="86"/>
                    <a:pt x="3" y="72"/>
                    <a:pt x="7" y="60"/>
                  </a:cubicBezTo>
                  <a:cubicBezTo>
                    <a:pt x="12" y="47"/>
                    <a:pt x="19" y="36"/>
                    <a:pt x="27" y="28"/>
                  </a:cubicBezTo>
                  <a:cubicBezTo>
                    <a:pt x="36" y="19"/>
                    <a:pt x="46" y="12"/>
                    <a:pt x="59" y="7"/>
                  </a:cubicBezTo>
                  <a:cubicBezTo>
                    <a:pt x="71" y="2"/>
                    <a:pt x="84" y="0"/>
                    <a:pt x="99" y="0"/>
                  </a:cubicBezTo>
                  <a:cubicBezTo>
                    <a:pt x="114" y="0"/>
                    <a:pt x="128" y="2"/>
                    <a:pt x="140" y="7"/>
                  </a:cubicBezTo>
                  <a:cubicBezTo>
                    <a:pt x="152" y="12"/>
                    <a:pt x="163" y="19"/>
                    <a:pt x="172" y="28"/>
                  </a:cubicBezTo>
                  <a:cubicBezTo>
                    <a:pt x="180" y="37"/>
                    <a:pt x="187" y="48"/>
                    <a:pt x="192" y="60"/>
                  </a:cubicBezTo>
                  <a:cubicBezTo>
                    <a:pt x="196" y="73"/>
                    <a:pt x="198" y="86"/>
                    <a:pt x="198" y="101"/>
                  </a:cubicBezTo>
                  <a:close/>
                  <a:moveTo>
                    <a:pt x="148" y="101"/>
                  </a:moveTo>
                  <a:cubicBezTo>
                    <a:pt x="148" y="81"/>
                    <a:pt x="144" y="65"/>
                    <a:pt x="135" y="54"/>
                  </a:cubicBezTo>
                  <a:cubicBezTo>
                    <a:pt x="126" y="43"/>
                    <a:pt x="114" y="37"/>
                    <a:pt x="99" y="37"/>
                  </a:cubicBezTo>
                  <a:cubicBezTo>
                    <a:pt x="89" y="37"/>
                    <a:pt x="81" y="39"/>
                    <a:pt x="73" y="44"/>
                  </a:cubicBezTo>
                  <a:cubicBezTo>
                    <a:pt x="66" y="49"/>
                    <a:pt x="60" y="57"/>
                    <a:pt x="56" y="67"/>
                  </a:cubicBezTo>
                  <a:cubicBezTo>
                    <a:pt x="52" y="77"/>
                    <a:pt x="50" y="88"/>
                    <a:pt x="50" y="101"/>
                  </a:cubicBezTo>
                  <a:cubicBezTo>
                    <a:pt x="50" y="114"/>
                    <a:pt x="52" y="126"/>
                    <a:pt x="56" y="135"/>
                  </a:cubicBezTo>
                  <a:cubicBezTo>
                    <a:pt x="60" y="145"/>
                    <a:pt x="66" y="152"/>
                    <a:pt x="73" y="158"/>
                  </a:cubicBezTo>
                  <a:cubicBezTo>
                    <a:pt x="81" y="163"/>
                    <a:pt x="89" y="165"/>
                    <a:pt x="99" y="165"/>
                  </a:cubicBezTo>
                  <a:cubicBezTo>
                    <a:pt x="114" y="165"/>
                    <a:pt x="126" y="160"/>
                    <a:pt x="135" y="148"/>
                  </a:cubicBezTo>
                  <a:cubicBezTo>
                    <a:pt x="144" y="137"/>
                    <a:pt x="148" y="121"/>
                    <a:pt x="148"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79260" tIns="89628" rIns="179260" bIns="89628" numCol="1" anchor="t" anchorCtr="0" compatLnSpc="1">
              <a:prstTxWarp prst="textNoShape">
                <a:avLst/>
              </a:prstTxWarp>
            </a:bodyPr>
            <a:lstStyle/>
            <a:p>
              <a:pPr algn="l" defTabSz="1828450" hangingPunct="1">
                <a:defRPr/>
              </a:pPr>
              <a:endParaRPr lang="en-US" sz="3530" kern="1200">
                <a:gradFill>
                  <a:gsLst>
                    <a:gs pos="1333">
                      <a:prstClr val="white"/>
                    </a:gs>
                    <a:gs pos="8000">
                      <a:prstClr val="white"/>
                    </a:gs>
                  </a:gsLst>
                  <a:lin ang="5400000" scaled="0"/>
                </a:gradFill>
                <a:latin typeface="Calibri" panose="020F0502020204030204"/>
                <a:ea typeface="+mn-ea"/>
                <a:cs typeface="+mn-cs"/>
              </a:endParaRPr>
            </a:p>
          </p:txBody>
        </p:sp>
        <p:sp>
          <p:nvSpPr>
            <p:cNvPr id="91" name="Freeform 25"/>
            <p:cNvSpPr>
              <a:spLocks/>
            </p:cNvSpPr>
            <p:nvPr/>
          </p:nvSpPr>
          <p:spPr bwMode="auto">
            <a:xfrm>
              <a:off x="4013" y="3064"/>
              <a:ext cx="356" cy="405"/>
            </a:xfrm>
            <a:custGeom>
              <a:avLst/>
              <a:gdLst>
                <a:gd name="T0" fmla="*/ 46 w 177"/>
                <a:gd name="T1" fmla="*/ 27 h 202"/>
                <a:gd name="T2" fmla="*/ 46 w 177"/>
                <a:gd name="T3" fmla="*/ 33 h 202"/>
                <a:gd name="T4" fmla="*/ 75 w 177"/>
                <a:gd name="T5" fmla="*/ 8 h 202"/>
                <a:gd name="T6" fmla="*/ 110 w 177"/>
                <a:gd name="T7" fmla="*/ 0 h 202"/>
                <a:gd name="T8" fmla="*/ 146 w 177"/>
                <a:gd name="T9" fmla="*/ 8 h 202"/>
                <a:gd name="T10" fmla="*/ 169 w 177"/>
                <a:gd name="T11" fmla="*/ 33 h 202"/>
                <a:gd name="T12" fmla="*/ 175 w 177"/>
                <a:gd name="T13" fmla="*/ 52 h 202"/>
                <a:gd name="T14" fmla="*/ 177 w 177"/>
                <a:gd name="T15" fmla="*/ 79 h 202"/>
                <a:gd name="T16" fmla="*/ 177 w 177"/>
                <a:gd name="T17" fmla="*/ 172 h 202"/>
                <a:gd name="T18" fmla="*/ 170 w 177"/>
                <a:gd name="T19" fmla="*/ 195 h 202"/>
                <a:gd name="T20" fmla="*/ 152 w 177"/>
                <a:gd name="T21" fmla="*/ 202 h 202"/>
                <a:gd name="T22" fmla="*/ 134 w 177"/>
                <a:gd name="T23" fmla="*/ 195 h 202"/>
                <a:gd name="T24" fmla="*/ 127 w 177"/>
                <a:gd name="T25" fmla="*/ 172 h 202"/>
                <a:gd name="T26" fmla="*/ 127 w 177"/>
                <a:gd name="T27" fmla="*/ 89 h 202"/>
                <a:gd name="T28" fmla="*/ 120 w 177"/>
                <a:gd name="T29" fmla="*/ 51 h 202"/>
                <a:gd name="T30" fmla="*/ 93 w 177"/>
                <a:gd name="T31" fmla="*/ 38 h 202"/>
                <a:gd name="T32" fmla="*/ 69 w 177"/>
                <a:gd name="T33" fmla="*/ 46 h 202"/>
                <a:gd name="T34" fmla="*/ 53 w 177"/>
                <a:gd name="T35" fmla="*/ 68 h 202"/>
                <a:gd name="T36" fmla="*/ 49 w 177"/>
                <a:gd name="T37" fmla="*/ 110 h 202"/>
                <a:gd name="T38" fmla="*/ 49 w 177"/>
                <a:gd name="T39" fmla="*/ 172 h 202"/>
                <a:gd name="T40" fmla="*/ 42 w 177"/>
                <a:gd name="T41" fmla="*/ 195 h 202"/>
                <a:gd name="T42" fmla="*/ 24 w 177"/>
                <a:gd name="T43" fmla="*/ 202 h 202"/>
                <a:gd name="T44" fmla="*/ 6 w 177"/>
                <a:gd name="T45" fmla="*/ 195 h 202"/>
                <a:gd name="T46" fmla="*/ 0 w 177"/>
                <a:gd name="T47" fmla="*/ 172 h 202"/>
                <a:gd name="T48" fmla="*/ 0 w 177"/>
                <a:gd name="T49" fmla="*/ 28 h 202"/>
                <a:gd name="T50" fmla="*/ 6 w 177"/>
                <a:gd name="T51" fmla="*/ 7 h 202"/>
                <a:gd name="T52" fmla="*/ 23 w 177"/>
                <a:gd name="T53" fmla="*/ 0 h 202"/>
                <a:gd name="T54" fmla="*/ 34 w 177"/>
                <a:gd name="T55" fmla="*/ 3 h 202"/>
                <a:gd name="T56" fmla="*/ 43 w 177"/>
                <a:gd name="T57" fmla="*/ 12 h 202"/>
                <a:gd name="T58" fmla="*/ 46 w 177"/>
                <a:gd name="T59" fmla="*/ 27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77" h="202">
                  <a:moveTo>
                    <a:pt x="46" y="27"/>
                  </a:moveTo>
                  <a:cubicBezTo>
                    <a:pt x="46" y="33"/>
                    <a:pt x="46" y="33"/>
                    <a:pt x="46" y="33"/>
                  </a:cubicBezTo>
                  <a:cubicBezTo>
                    <a:pt x="55" y="22"/>
                    <a:pt x="64" y="13"/>
                    <a:pt x="75" y="8"/>
                  </a:cubicBezTo>
                  <a:cubicBezTo>
                    <a:pt x="85" y="3"/>
                    <a:pt x="97" y="0"/>
                    <a:pt x="110" y="0"/>
                  </a:cubicBezTo>
                  <a:cubicBezTo>
                    <a:pt x="124" y="0"/>
                    <a:pt x="135" y="3"/>
                    <a:pt x="146" y="8"/>
                  </a:cubicBezTo>
                  <a:cubicBezTo>
                    <a:pt x="156" y="14"/>
                    <a:pt x="164" y="22"/>
                    <a:pt x="169" y="33"/>
                  </a:cubicBezTo>
                  <a:cubicBezTo>
                    <a:pt x="172" y="39"/>
                    <a:pt x="174" y="45"/>
                    <a:pt x="175" y="52"/>
                  </a:cubicBezTo>
                  <a:cubicBezTo>
                    <a:pt x="176" y="59"/>
                    <a:pt x="177" y="68"/>
                    <a:pt x="177" y="79"/>
                  </a:cubicBezTo>
                  <a:cubicBezTo>
                    <a:pt x="177" y="172"/>
                    <a:pt x="177" y="172"/>
                    <a:pt x="177" y="172"/>
                  </a:cubicBezTo>
                  <a:cubicBezTo>
                    <a:pt x="177" y="182"/>
                    <a:pt x="174" y="190"/>
                    <a:pt x="170" y="195"/>
                  </a:cubicBezTo>
                  <a:cubicBezTo>
                    <a:pt x="165" y="200"/>
                    <a:pt x="159" y="202"/>
                    <a:pt x="152" y="202"/>
                  </a:cubicBezTo>
                  <a:cubicBezTo>
                    <a:pt x="145" y="202"/>
                    <a:pt x="139" y="200"/>
                    <a:pt x="134" y="195"/>
                  </a:cubicBezTo>
                  <a:cubicBezTo>
                    <a:pt x="129" y="189"/>
                    <a:pt x="127" y="182"/>
                    <a:pt x="127" y="172"/>
                  </a:cubicBezTo>
                  <a:cubicBezTo>
                    <a:pt x="127" y="89"/>
                    <a:pt x="127" y="89"/>
                    <a:pt x="127" y="89"/>
                  </a:cubicBezTo>
                  <a:cubicBezTo>
                    <a:pt x="127" y="73"/>
                    <a:pt x="125" y="60"/>
                    <a:pt x="120" y="51"/>
                  </a:cubicBezTo>
                  <a:cubicBezTo>
                    <a:pt x="116" y="43"/>
                    <a:pt x="107" y="38"/>
                    <a:pt x="93" y="38"/>
                  </a:cubicBezTo>
                  <a:cubicBezTo>
                    <a:pt x="84" y="38"/>
                    <a:pt x="76" y="41"/>
                    <a:pt x="69" y="46"/>
                  </a:cubicBezTo>
                  <a:cubicBezTo>
                    <a:pt x="61" y="52"/>
                    <a:pt x="56" y="59"/>
                    <a:pt x="53" y="68"/>
                  </a:cubicBezTo>
                  <a:cubicBezTo>
                    <a:pt x="50" y="76"/>
                    <a:pt x="49" y="89"/>
                    <a:pt x="49" y="110"/>
                  </a:cubicBezTo>
                  <a:cubicBezTo>
                    <a:pt x="49" y="172"/>
                    <a:pt x="49" y="172"/>
                    <a:pt x="49" y="172"/>
                  </a:cubicBezTo>
                  <a:cubicBezTo>
                    <a:pt x="49" y="182"/>
                    <a:pt x="47" y="190"/>
                    <a:pt x="42" y="195"/>
                  </a:cubicBezTo>
                  <a:cubicBezTo>
                    <a:pt x="37" y="200"/>
                    <a:pt x="31" y="202"/>
                    <a:pt x="24" y="202"/>
                  </a:cubicBezTo>
                  <a:cubicBezTo>
                    <a:pt x="17" y="202"/>
                    <a:pt x="11" y="200"/>
                    <a:pt x="6" y="195"/>
                  </a:cubicBezTo>
                  <a:cubicBezTo>
                    <a:pt x="2" y="189"/>
                    <a:pt x="0" y="182"/>
                    <a:pt x="0" y="172"/>
                  </a:cubicBezTo>
                  <a:cubicBezTo>
                    <a:pt x="0" y="28"/>
                    <a:pt x="0" y="28"/>
                    <a:pt x="0" y="28"/>
                  </a:cubicBezTo>
                  <a:cubicBezTo>
                    <a:pt x="0" y="19"/>
                    <a:pt x="2" y="12"/>
                    <a:pt x="6" y="7"/>
                  </a:cubicBezTo>
                  <a:cubicBezTo>
                    <a:pt x="10" y="2"/>
                    <a:pt x="15" y="0"/>
                    <a:pt x="23" y="0"/>
                  </a:cubicBezTo>
                  <a:cubicBezTo>
                    <a:pt x="27" y="0"/>
                    <a:pt x="31" y="1"/>
                    <a:pt x="34" y="3"/>
                  </a:cubicBezTo>
                  <a:cubicBezTo>
                    <a:pt x="38" y="5"/>
                    <a:pt x="41" y="8"/>
                    <a:pt x="43" y="12"/>
                  </a:cubicBezTo>
                  <a:cubicBezTo>
                    <a:pt x="45" y="16"/>
                    <a:pt x="46" y="21"/>
                    <a:pt x="46"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79260" tIns="89628" rIns="179260" bIns="89628" numCol="1" anchor="t" anchorCtr="0" compatLnSpc="1">
              <a:prstTxWarp prst="textNoShape">
                <a:avLst/>
              </a:prstTxWarp>
            </a:bodyPr>
            <a:lstStyle/>
            <a:p>
              <a:pPr algn="l" defTabSz="1828450" hangingPunct="1">
                <a:defRPr/>
              </a:pPr>
              <a:endParaRPr lang="en-US" sz="3530" kern="1200">
                <a:gradFill>
                  <a:gsLst>
                    <a:gs pos="1333">
                      <a:prstClr val="white"/>
                    </a:gs>
                    <a:gs pos="8000">
                      <a:prstClr val="white"/>
                    </a:gs>
                  </a:gsLst>
                  <a:lin ang="5400000" scaled="0"/>
                </a:gradFill>
                <a:latin typeface="Calibri" panose="020F0502020204030204"/>
                <a:ea typeface="+mn-ea"/>
                <a:cs typeface="+mn-cs"/>
              </a:endParaRPr>
            </a:p>
          </p:txBody>
        </p:sp>
        <p:sp>
          <p:nvSpPr>
            <p:cNvPr id="92" name="Freeform 26"/>
            <p:cNvSpPr>
              <a:spLocks noEditPoints="1"/>
            </p:cNvSpPr>
            <p:nvPr/>
          </p:nvSpPr>
          <p:spPr bwMode="auto">
            <a:xfrm>
              <a:off x="4445" y="3064"/>
              <a:ext cx="398" cy="405"/>
            </a:xfrm>
            <a:custGeom>
              <a:avLst/>
              <a:gdLst>
                <a:gd name="T0" fmla="*/ 198 w 198"/>
                <a:gd name="T1" fmla="*/ 101 h 202"/>
                <a:gd name="T2" fmla="*/ 191 w 198"/>
                <a:gd name="T3" fmla="*/ 142 h 202"/>
                <a:gd name="T4" fmla="*/ 171 w 198"/>
                <a:gd name="T5" fmla="*/ 175 h 202"/>
                <a:gd name="T6" fmla="*/ 139 w 198"/>
                <a:gd name="T7" fmla="*/ 195 h 202"/>
                <a:gd name="T8" fmla="*/ 99 w 198"/>
                <a:gd name="T9" fmla="*/ 202 h 202"/>
                <a:gd name="T10" fmla="*/ 58 w 198"/>
                <a:gd name="T11" fmla="*/ 195 h 202"/>
                <a:gd name="T12" fmla="*/ 27 w 198"/>
                <a:gd name="T13" fmla="*/ 174 h 202"/>
                <a:gd name="T14" fmla="*/ 7 w 198"/>
                <a:gd name="T15" fmla="*/ 142 h 202"/>
                <a:gd name="T16" fmla="*/ 0 w 198"/>
                <a:gd name="T17" fmla="*/ 101 h 202"/>
                <a:gd name="T18" fmla="*/ 7 w 198"/>
                <a:gd name="T19" fmla="*/ 60 h 202"/>
                <a:gd name="T20" fmla="*/ 27 w 198"/>
                <a:gd name="T21" fmla="*/ 28 h 202"/>
                <a:gd name="T22" fmla="*/ 58 w 198"/>
                <a:gd name="T23" fmla="*/ 7 h 202"/>
                <a:gd name="T24" fmla="*/ 99 w 198"/>
                <a:gd name="T25" fmla="*/ 0 h 202"/>
                <a:gd name="T26" fmla="*/ 139 w 198"/>
                <a:gd name="T27" fmla="*/ 7 h 202"/>
                <a:gd name="T28" fmla="*/ 171 w 198"/>
                <a:gd name="T29" fmla="*/ 28 h 202"/>
                <a:gd name="T30" fmla="*/ 191 w 198"/>
                <a:gd name="T31" fmla="*/ 60 h 202"/>
                <a:gd name="T32" fmla="*/ 198 w 198"/>
                <a:gd name="T33" fmla="*/ 101 h 202"/>
                <a:gd name="T34" fmla="*/ 148 w 198"/>
                <a:gd name="T35" fmla="*/ 101 h 202"/>
                <a:gd name="T36" fmla="*/ 134 w 198"/>
                <a:gd name="T37" fmla="*/ 54 h 202"/>
                <a:gd name="T38" fmla="*/ 99 w 198"/>
                <a:gd name="T39" fmla="*/ 37 h 202"/>
                <a:gd name="T40" fmla="*/ 73 w 198"/>
                <a:gd name="T41" fmla="*/ 44 h 202"/>
                <a:gd name="T42" fmla="*/ 56 w 198"/>
                <a:gd name="T43" fmla="*/ 67 h 202"/>
                <a:gd name="T44" fmla="*/ 50 w 198"/>
                <a:gd name="T45" fmla="*/ 101 h 202"/>
                <a:gd name="T46" fmla="*/ 56 w 198"/>
                <a:gd name="T47" fmla="*/ 135 h 202"/>
                <a:gd name="T48" fmla="*/ 73 w 198"/>
                <a:gd name="T49" fmla="*/ 158 h 202"/>
                <a:gd name="T50" fmla="*/ 99 w 198"/>
                <a:gd name="T51" fmla="*/ 165 h 202"/>
                <a:gd name="T52" fmla="*/ 134 w 198"/>
                <a:gd name="T53" fmla="*/ 148 h 202"/>
                <a:gd name="T54" fmla="*/ 148 w 198"/>
                <a:gd name="T55" fmla="*/ 101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98" h="202">
                  <a:moveTo>
                    <a:pt x="198" y="101"/>
                  </a:moveTo>
                  <a:cubicBezTo>
                    <a:pt x="198" y="116"/>
                    <a:pt x="195" y="130"/>
                    <a:pt x="191" y="142"/>
                  </a:cubicBezTo>
                  <a:cubicBezTo>
                    <a:pt x="186" y="155"/>
                    <a:pt x="180" y="166"/>
                    <a:pt x="171" y="175"/>
                  </a:cubicBezTo>
                  <a:cubicBezTo>
                    <a:pt x="162" y="183"/>
                    <a:pt x="152" y="190"/>
                    <a:pt x="139" y="195"/>
                  </a:cubicBezTo>
                  <a:cubicBezTo>
                    <a:pt x="127" y="200"/>
                    <a:pt x="114" y="202"/>
                    <a:pt x="99" y="202"/>
                  </a:cubicBezTo>
                  <a:cubicBezTo>
                    <a:pt x="83" y="202"/>
                    <a:pt x="70" y="200"/>
                    <a:pt x="58" y="195"/>
                  </a:cubicBezTo>
                  <a:cubicBezTo>
                    <a:pt x="46" y="190"/>
                    <a:pt x="35" y="183"/>
                    <a:pt x="27" y="174"/>
                  </a:cubicBezTo>
                  <a:cubicBezTo>
                    <a:pt x="18" y="165"/>
                    <a:pt x="11" y="154"/>
                    <a:pt x="7" y="142"/>
                  </a:cubicBezTo>
                  <a:cubicBezTo>
                    <a:pt x="2" y="130"/>
                    <a:pt x="0" y="116"/>
                    <a:pt x="0" y="101"/>
                  </a:cubicBezTo>
                  <a:cubicBezTo>
                    <a:pt x="0" y="86"/>
                    <a:pt x="2" y="72"/>
                    <a:pt x="7" y="60"/>
                  </a:cubicBezTo>
                  <a:cubicBezTo>
                    <a:pt x="11" y="47"/>
                    <a:pt x="18" y="36"/>
                    <a:pt x="27" y="28"/>
                  </a:cubicBezTo>
                  <a:cubicBezTo>
                    <a:pt x="35" y="19"/>
                    <a:pt x="46" y="12"/>
                    <a:pt x="58" y="7"/>
                  </a:cubicBezTo>
                  <a:cubicBezTo>
                    <a:pt x="70" y="2"/>
                    <a:pt x="84" y="0"/>
                    <a:pt x="99" y="0"/>
                  </a:cubicBezTo>
                  <a:cubicBezTo>
                    <a:pt x="114" y="0"/>
                    <a:pt x="127" y="2"/>
                    <a:pt x="139" y="7"/>
                  </a:cubicBezTo>
                  <a:cubicBezTo>
                    <a:pt x="152" y="12"/>
                    <a:pt x="162" y="19"/>
                    <a:pt x="171" y="28"/>
                  </a:cubicBezTo>
                  <a:cubicBezTo>
                    <a:pt x="180" y="37"/>
                    <a:pt x="186" y="48"/>
                    <a:pt x="191" y="60"/>
                  </a:cubicBezTo>
                  <a:cubicBezTo>
                    <a:pt x="196" y="73"/>
                    <a:pt x="198" y="86"/>
                    <a:pt x="198" y="101"/>
                  </a:cubicBezTo>
                  <a:close/>
                  <a:moveTo>
                    <a:pt x="148" y="101"/>
                  </a:moveTo>
                  <a:cubicBezTo>
                    <a:pt x="148" y="81"/>
                    <a:pt x="143" y="65"/>
                    <a:pt x="134" y="54"/>
                  </a:cubicBezTo>
                  <a:cubicBezTo>
                    <a:pt x="126" y="43"/>
                    <a:pt x="114" y="37"/>
                    <a:pt x="99" y="37"/>
                  </a:cubicBezTo>
                  <a:cubicBezTo>
                    <a:pt x="89" y="37"/>
                    <a:pt x="80" y="39"/>
                    <a:pt x="73" y="44"/>
                  </a:cubicBezTo>
                  <a:cubicBezTo>
                    <a:pt x="65" y="49"/>
                    <a:pt x="60" y="57"/>
                    <a:pt x="56" y="67"/>
                  </a:cubicBezTo>
                  <a:cubicBezTo>
                    <a:pt x="52" y="77"/>
                    <a:pt x="50" y="88"/>
                    <a:pt x="50" y="101"/>
                  </a:cubicBezTo>
                  <a:cubicBezTo>
                    <a:pt x="50" y="114"/>
                    <a:pt x="52" y="126"/>
                    <a:pt x="56" y="135"/>
                  </a:cubicBezTo>
                  <a:cubicBezTo>
                    <a:pt x="60" y="145"/>
                    <a:pt x="65" y="152"/>
                    <a:pt x="73" y="158"/>
                  </a:cubicBezTo>
                  <a:cubicBezTo>
                    <a:pt x="80" y="163"/>
                    <a:pt x="89" y="165"/>
                    <a:pt x="99" y="165"/>
                  </a:cubicBezTo>
                  <a:cubicBezTo>
                    <a:pt x="114" y="165"/>
                    <a:pt x="126" y="160"/>
                    <a:pt x="134" y="148"/>
                  </a:cubicBezTo>
                  <a:cubicBezTo>
                    <a:pt x="143" y="137"/>
                    <a:pt x="148" y="121"/>
                    <a:pt x="148"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79260" tIns="89628" rIns="179260" bIns="89628" numCol="1" anchor="t" anchorCtr="0" compatLnSpc="1">
              <a:prstTxWarp prst="textNoShape">
                <a:avLst/>
              </a:prstTxWarp>
            </a:bodyPr>
            <a:lstStyle/>
            <a:p>
              <a:pPr algn="l" defTabSz="1828450" hangingPunct="1">
                <a:defRPr/>
              </a:pPr>
              <a:endParaRPr lang="en-US" sz="3530" kern="1200">
                <a:gradFill>
                  <a:gsLst>
                    <a:gs pos="1333">
                      <a:prstClr val="white"/>
                    </a:gs>
                    <a:gs pos="8000">
                      <a:prstClr val="white"/>
                    </a:gs>
                  </a:gsLst>
                  <a:lin ang="5400000" scaled="0"/>
                </a:gradFill>
                <a:latin typeface="Calibri" panose="020F0502020204030204"/>
                <a:ea typeface="+mn-ea"/>
                <a:cs typeface="+mn-cs"/>
              </a:endParaRPr>
            </a:p>
          </p:txBody>
        </p:sp>
        <p:sp>
          <p:nvSpPr>
            <p:cNvPr id="93" name="Freeform 27"/>
            <p:cNvSpPr>
              <a:spLocks/>
            </p:cNvSpPr>
            <p:nvPr/>
          </p:nvSpPr>
          <p:spPr bwMode="auto">
            <a:xfrm>
              <a:off x="4827" y="2996"/>
              <a:ext cx="56" cy="78"/>
            </a:xfrm>
            <a:custGeom>
              <a:avLst/>
              <a:gdLst>
                <a:gd name="T0" fmla="*/ 24 w 56"/>
                <a:gd name="T1" fmla="*/ 10 h 78"/>
                <a:gd name="T2" fmla="*/ 0 w 56"/>
                <a:gd name="T3" fmla="*/ 10 h 78"/>
                <a:gd name="T4" fmla="*/ 0 w 56"/>
                <a:gd name="T5" fmla="*/ 0 h 78"/>
                <a:gd name="T6" fmla="*/ 56 w 56"/>
                <a:gd name="T7" fmla="*/ 0 h 78"/>
                <a:gd name="T8" fmla="*/ 56 w 56"/>
                <a:gd name="T9" fmla="*/ 10 h 78"/>
                <a:gd name="T10" fmla="*/ 34 w 56"/>
                <a:gd name="T11" fmla="*/ 10 h 78"/>
                <a:gd name="T12" fmla="*/ 34 w 56"/>
                <a:gd name="T13" fmla="*/ 78 h 78"/>
                <a:gd name="T14" fmla="*/ 24 w 56"/>
                <a:gd name="T15" fmla="*/ 78 h 78"/>
                <a:gd name="T16" fmla="*/ 24 w 56"/>
                <a:gd name="T17" fmla="*/ 1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78">
                  <a:moveTo>
                    <a:pt x="24" y="10"/>
                  </a:moveTo>
                  <a:lnTo>
                    <a:pt x="0" y="10"/>
                  </a:lnTo>
                  <a:lnTo>
                    <a:pt x="0" y="0"/>
                  </a:lnTo>
                  <a:lnTo>
                    <a:pt x="56" y="0"/>
                  </a:lnTo>
                  <a:lnTo>
                    <a:pt x="56" y="10"/>
                  </a:lnTo>
                  <a:lnTo>
                    <a:pt x="34" y="10"/>
                  </a:lnTo>
                  <a:lnTo>
                    <a:pt x="34" y="78"/>
                  </a:lnTo>
                  <a:lnTo>
                    <a:pt x="24" y="78"/>
                  </a:lnTo>
                  <a:lnTo>
                    <a:pt x="24"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79260" tIns="89628" rIns="179260" bIns="89628" numCol="1" anchor="t" anchorCtr="0" compatLnSpc="1">
              <a:prstTxWarp prst="textNoShape">
                <a:avLst/>
              </a:prstTxWarp>
            </a:bodyPr>
            <a:lstStyle/>
            <a:p>
              <a:pPr algn="l" defTabSz="1828450" hangingPunct="1">
                <a:defRPr/>
              </a:pPr>
              <a:endParaRPr lang="en-US" sz="3530" kern="1200">
                <a:gradFill>
                  <a:gsLst>
                    <a:gs pos="1333">
                      <a:prstClr val="white"/>
                    </a:gs>
                    <a:gs pos="8000">
                      <a:prstClr val="white"/>
                    </a:gs>
                  </a:gsLst>
                  <a:lin ang="5400000" scaled="0"/>
                </a:gradFill>
                <a:latin typeface="Calibri" panose="020F0502020204030204"/>
                <a:ea typeface="+mn-ea"/>
                <a:cs typeface="+mn-cs"/>
              </a:endParaRPr>
            </a:p>
          </p:txBody>
        </p:sp>
        <p:sp>
          <p:nvSpPr>
            <p:cNvPr id="94" name="Freeform 28"/>
            <p:cNvSpPr>
              <a:spLocks/>
            </p:cNvSpPr>
            <p:nvPr/>
          </p:nvSpPr>
          <p:spPr bwMode="auto">
            <a:xfrm>
              <a:off x="4892" y="2996"/>
              <a:ext cx="78" cy="78"/>
            </a:xfrm>
            <a:custGeom>
              <a:avLst/>
              <a:gdLst>
                <a:gd name="T0" fmla="*/ 33 w 39"/>
                <a:gd name="T1" fmla="*/ 22 h 39"/>
                <a:gd name="T2" fmla="*/ 33 w 39"/>
                <a:gd name="T3" fmla="*/ 5 h 39"/>
                <a:gd name="T4" fmla="*/ 32 w 39"/>
                <a:gd name="T5" fmla="*/ 5 h 39"/>
                <a:gd name="T6" fmla="*/ 28 w 39"/>
                <a:gd name="T7" fmla="*/ 20 h 39"/>
                <a:gd name="T8" fmla="*/ 21 w 39"/>
                <a:gd name="T9" fmla="*/ 39 h 39"/>
                <a:gd name="T10" fmla="*/ 17 w 39"/>
                <a:gd name="T11" fmla="*/ 39 h 39"/>
                <a:gd name="T12" fmla="*/ 11 w 39"/>
                <a:gd name="T13" fmla="*/ 20 h 39"/>
                <a:gd name="T14" fmla="*/ 6 w 39"/>
                <a:gd name="T15" fmla="*/ 5 h 39"/>
                <a:gd name="T16" fmla="*/ 6 w 39"/>
                <a:gd name="T17" fmla="*/ 5 h 39"/>
                <a:gd name="T18" fmla="*/ 5 w 39"/>
                <a:gd name="T19" fmla="*/ 22 h 39"/>
                <a:gd name="T20" fmla="*/ 4 w 39"/>
                <a:gd name="T21" fmla="*/ 39 h 39"/>
                <a:gd name="T22" fmla="*/ 0 w 39"/>
                <a:gd name="T23" fmla="*/ 39 h 39"/>
                <a:gd name="T24" fmla="*/ 2 w 39"/>
                <a:gd name="T25" fmla="*/ 0 h 39"/>
                <a:gd name="T26" fmla="*/ 9 w 39"/>
                <a:gd name="T27" fmla="*/ 0 h 39"/>
                <a:gd name="T28" fmla="*/ 15 w 39"/>
                <a:gd name="T29" fmla="*/ 19 h 39"/>
                <a:gd name="T30" fmla="*/ 19 w 39"/>
                <a:gd name="T31" fmla="*/ 32 h 39"/>
                <a:gd name="T32" fmla="*/ 19 w 39"/>
                <a:gd name="T33" fmla="*/ 32 h 39"/>
                <a:gd name="T34" fmla="*/ 23 w 39"/>
                <a:gd name="T35" fmla="*/ 19 h 39"/>
                <a:gd name="T36" fmla="*/ 30 w 39"/>
                <a:gd name="T37" fmla="*/ 0 h 39"/>
                <a:gd name="T38" fmla="*/ 37 w 39"/>
                <a:gd name="T39" fmla="*/ 0 h 39"/>
                <a:gd name="T40" fmla="*/ 39 w 39"/>
                <a:gd name="T41" fmla="*/ 39 h 39"/>
                <a:gd name="T42" fmla="*/ 34 w 39"/>
                <a:gd name="T43" fmla="*/ 39 h 39"/>
                <a:gd name="T44" fmla="*/ 33 w 39"/>
                <a:gd name="T45" fmla="*/ 22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9" h="39">
                  <a:moveTo>
                    <a:pt x="33" y="22"/>
                  </a:moveTo>
                  <a:cubicBezTo>
                    <a:pt x="33" y="17"/>
                    <a:pt x="33" y="10"/>
                    <a:pt x="33" y="5"/>
                  </a:cubicBezTo>
                  <a:cubicBezTo>
                    <a:pt x="32" y="5"/>
                    <a:pt x="32" y="5"/>
                    <a:pt x="32" y="5"/>
                  </a:cubicBezTo>
                  <a:cubicBezTo>
                    <a:pt x="31" y="10"/>
                    <a:pt x="30" y="15"/>
                    <a:pt x="28" y="20"/>
                  </a:cubicBezTo>
                  <a:cubicBezTo>
                    <a:pt x="21" y="39"/>
                    <a:pt x="21" y="39"/>
                    <a:pt x="21" y="39"/>
                  </a:cubicBezTo>
                  <a:cubicBezTo>
                    <a:pt x="17" y="39"/>
                    <a:pt x="17" y="39"/>
                    <a:pt x="17" y="39"/>
                  </a:cubicBezTo>
                  <a:cubicBezTo>
                    <a:pt x="11" y="20"/>
                    <a:pt x="11" y="20"/>
                    <a:pt x="11" y="20"/>
                  </a:cubicBezTo>
                  <a:cubicBezTo>
                    <a:pt x="9" y="15"/>
                    <a:pt x="7" y="10"/>
                    <a:pt x="6" y="5"/>
                  </a:cubicBezTo>
                  <a:cubicBezTo>
                    <a:pt x="6" y="5"/>
                    <a:pt x="6" y="5"/>
                    <a:pt x="6" y="5"/>
                  </a:cubicBezTo>
                  <a:cubicBezTo>
                    <a:pt x="6" y="10"/>
                    <a:pt x="6" y="17"/>
                    <a:pt x="5" y="22"/>
                  </a:cubicBezTo>
                  <a:cubicBezTo>
                    <a:pt x="4" y="39"/>
                    <a:pt x="4" y="39"/>
                    <a:pt x="4" y="39"/>
                  </a:cubicBezTo>
                  <a:cubicBezTo>
                    <a:pt x="0" y="39"/>
                    <a:pt x="0" y="39"/>
                    <a:pt x="0" y="39"/>
                  </a:cubicBezTo>
                  <a:cubicBezTo>
                    <a:pt x="2" y="0"/>
                    <a:pt x="2" y="0"/>
                    <a:pt x="2" y="0"/>
                  </a:cubicBezTo>
                  <a:cubicBezTo>
                    <a:pt x="9" y="0"/>
                    <a:pt x="9" y="0"/>
                    <a:pt x="9" y="0"/>
                  </a:cubicBezTo>
                  <a:cubicBezTo>
                    <a:pt x="15" y="19"/>
                    <a:pt x="15" y="19"/>
                    <a:pt x="15" y="19"/>
                  </a:cubicBezTo>
                  <a:cubicBezTo>
                    <a:pt x="17" y="24"/>
                    <a:pt x="18" y="28"/>
                    <a:pt x="19" y="32"/>
                  </a:cubicBezTo>
                  <a:cubicBezTo>
                    <a:pt x="19" y="32"/>
                    <a:pt x="19" y="32"/>
                    <a:pt x="19" y="32"/>
                  </a:cubicBezTo>
                  <a:cubicBezTo>
                    <a:pt x="20" y="28"/>
                    <a:pt x="22" y="24"/>
                    <a:pt x="23" y="19"/>
                  </a:cubicBezTo>
                  <a:cubicBezTo>
                    <a:pt x="30" y="0"/>
                    <a:pt x="30" y="0"/>
                    <a:pt x="30" y="0"/>
                  </a:cubicBezTo>
                  <a:cubicBezTo>
                    <a:pt x="37" y="0"/>
                    <a:pt x="37" y="0"/>
                    <a:pt x="37" y="0"/>
                  </a:cubicBezTo>
                  <a:cubicBezTo>
                    <a:pt x="39" y="39"/>
                    <a:pt x="39" y="39"/>
                    <a:pt x="39" y="39"/>
                  </a:cubicBezTo>
                  <a:cubicBezTo>
                    <a:pt x="34" y="39"/>
                    <a:pt x="34" y="39"/>
                    <a:pt x="34" y="39"/>
                  </a:cubicBezTo>
                  <a:lnTo>
                    <a:pt x="33"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79260" tIns="89628" rIns="179260" bIns="89628" numCol="1" anchor="t" anchorCtr="0" compatLnSpc="1">
              <a:prstTxWarp prst="textNoShape">
                <a:avLst/>
              </a:prstTxWarp>
            </a:bodyPr>
            <a:lstStyle/>
            <a:p>
              <a:pPr algn="l" defTabSz="1828450" hangingPunct="1">
                <a:defRPr/>
              </a:pPr>
              <a:endParaRPr lang="en-US" sz="3530" kern="1200">
                <a:gradFill>
                  <a:gsLst>
                    <a:gs pos="1333">
                      <a:prstClr val="white"/>
                    </a:gs>
                    <a:gs pos="8000">
                      <a:prstClr val="white"/>
                    </a:gs>
                  </a:gsLst>
                  <a:lin ang="5400000" scaled="0"/>
                </a:gradFill>
                <a:latin typeface="Calibri" panose="020F0502020204030204"/>
                <a:ea typeface="+mn-ea"/>
                <a:cs typeface="+mn-cs"/>
              </a:endParaRPr>
            </a:p>
          </p:txBody>
        </p:sp>
      </p:grpSp>
      <p:grpSp>
        <p:nvGrpSpPr>
          <p:cNvPr id="158" name="Group 157"/>
          <p:cNvGrpSpPr/>
          <p:nvPr/>
        </p:nvGrpSpPr>
        <p:grpSpPr>
          <a:xfrm>
            <a:off x="14946285" y="5938246"/>
            <a:ext cx="2562683" cy="1365458"/>
            <a:chOff x="7623191" y="3028093"/>
            <a:chExt cx="1307219" cy="696518"/>
          </a:xfrm>
        </p:grpSpPr>
        <p:sp>
          <p:nvSpPr>
            <p:cNvPr id="157" name="Oval 156"/>
            <p:cNvSpPr/>
            <p:nvPr/>
          </p:nvSpPr>
          <p:spPr bwMode="auto">
            <a:xfrm>
              <a:off x="7894637" y="3036083"/>
              <a:ext cx="688528" cy="688528"/>
            </a:xfrm>
            <a:prstGeom prst="ellipse">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58518" tIns="286814" rIns="358518" bIns="286814" numCol="1" spcCol="0" rtlCol="0" fromWordArt="0" anchor="t" anchorCtr="0" forceAA="0" compatLnSpc="1">
              <a:prstTxWarp prst="textNoShape">
                <a:avLst/>
              </a:prstTxWarp>
              <a:noAutofit/>
            </a:bodyPr>
            <a:lstStyle/>
            <a:p>
              <a:pPr defTabSz="1827854" fontAlgn="base" hangingPunct="1">
                <a:lnSpc>
                  <a:spcPct val="90000"/>
                </a:lnSpc>
                <a:spcBef>
                  <a:spcPct val="0"/>
                </a:spcBef>
                <a:spcAft>
                  <a:spcPct val="0"/>
                </a:spcAft>
                <a:defRPr/>
              </a:pPr>
              <a:endParaRPr lang="en-US" sz="4706" kern="1200" err="1">
                <a:gradFill>
                  <a:gsLst>
                    <a:gs pos="1333">
                      <a:prstClr val="white"/>
                    </a:gs>
                    <a:gs pos="8000">
                      <a:prstClr val="white"/>
                    </a:gs>
                  </a:gsLst>
                  <a:lin ang="5400000" scaled="0"/>
                </a:gradFill>
                <a:latin typeface="Calibri" panose="020F0502020204030204"/>
                <a:ea typeface="Segoe UI" pitchFamily="34" charset="0"/>
                <a:cs typeface="Segoe UI" pitchFamily="34" charset="0"/>
              </a:endParaRPr>
            </a:p>
          </p:txBody>
        </p:sp>
        <p:sp>
          <p:nvSpPr>
            <p:cNvPr id="156" name="TextBox 155"/>
            <p:cNvSpPr txBox="1"/>
            <p:nvPr/>
          </p:nvSpPr>
          <p:spPr>
            <a:xfrm>
              <a:off x="7623191" y="3028093"/>
              <a:ext cx="1307219" cy="627937"/>
            </a:xfrm>
            <a:prstGeom prst="rect">
              <a:avLst/>
            </a:prstGeom>
            <a:solidFill>
              <a:srgbClr val="7030A0"/>
            </a:solidFill>
          </p:spPr>
          <p:txBody>
            <a:bodyPr wrap="none" lIns="358518" tIns="286814" rIns="358518" bIns="286814" rtlCol="0">
              <a:spAutoFit/>
            </a:bodyPr>
            <a:lstStyle/>
            <a:p>
              <a:pPr defTabSz="1828450" hangingPunct="1">
                <a:lnSpc>
                  <a:spcPct val="90000"/>
                </a:lnSpc>
                <a:spcAft>
                  <a:spcPts val="1176"/>
                </a:spcAft>
                <a:defRPr/>
              </a:pPr>
              <a:r>
                <a:rPr lang="en-US" sz="4706" kern="1200">
                  <a:gradFill>
                    <a:gsLst>
                      <a:gs pos="1333">
                        <a:prstClr val="white"/>
                      </a:gs>
                      <a:gs pos="8000">
                        <a:prstClr val="white"/>
                      </a:gs>
                    </a:gsLst>
                    <a:lin ang="5400000" scaled="0"/>
                  </a:gradFill>
                  <a:latin typeface="Calibri" panose="020F0502020204030204"/>
                  <a:ea typeface="+mn-ea"/>
                  <a:cs typeface="+mn-cs"/>
                </a:rPr>
                <a:t>macOS </a:t>
              </a:r>
            </a:p>
          </p:txBody>
        </p:sp>
      </p:grpSp>
      <p:pic>
        <p:nvPicPr>
          <p:cNvPr id="16" name="Picture 15"/>
          <p:cNvPicPr>
            <a:picLocks noChangeAspect="1"/>
          </p:cNvPicPr>
          <p:nvPr/>
        </p:nvPicPr>
        <p:blipFill>
          <a:blip r:embed="rId4"/>
          <a:stretch>
            <a:fillRect/>
          </a:stretch>
        </p:blipFill>
        <p:spPr>
          <a:xfrm>
            <a:off x="8095643" y="7960349"/>
            <a:ext cx="1012162" cy="1192898"/>
          </a:xfrm>
          <a:prstGeom prst="rect">
            <a:avLst/>
          </a:prstGeom>
        </p:spPr>
      </p:pic>
      <p:grpSp>
        <p:nvGrpSpPr>
          <p:cNvPr id="106" name="Group 105">
            <a:extLst>
              <a:ext uri="{FF2B5EF4-FFF2-40B4-BE49-F238E27FC236}">
                <a16:creationId xmlns:a16="http://schemas.microsoft.com/office/drawing/2014/main" id="{543F7783-FDB1-42B8-BCA6-3162226CC81F}"/>
              </a:ext>
            </a:extLst>
          </p:cNvPr>
          <p:cNvGrpSpPr/>
          <p:nvPr/>
        </p:nvGrpSpPr>
        <p:grpSpPr>
          <a:xfrm>
            <a:off x="7230806" y="5976214"/>
            <a:ext cx="1674620" cy="1365458"/>
            <a:chOff x="7849691" y="3028093"/>
            <a:chExt cx="854220" cy="696518"/>
          </a:xfrm>
        </p:grpSpPr>
        <p:sp>
          <p:nvSpPr>
            <p:cNvPr id="108" name="Oval 107">
              <a:extLst>
                <a:ext uri="{FF2B5EF4-FFF2-40B4-BE49-F238E27FC236}">
                  <a16:creationId xmlns:a16="http://schemas.microsoft.com/office/drawing/2014/main" id="{18E8023A-FF9E-460E-84AA-5274D47BFA14}"/>
                </a:ext>
              </a:extLst>
            </p:cNvPr>
            <p:cNvSpPr/>
            <p:nvPr/>
          </p:nvSpPr>
          <p:spPr bwMode="auto">
            <a:xfrm>
              <a:off x="7894637" y="3036083"/>
              <a:ext cx="688528" cy="688528"/>
            </a:xfrm>
            <a:prstGeom prst="ellipse">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58518" tIns="286814" rIns="358518" bIns="286814" numCol="1" spcCol="0" rtlCol="0" fromWordArt="0" anchor="t" anchorCtr="0" forceAA="0" compatLnSpc="1">
              <a:prstTxWarp prst="textNoShape">
                <a:avLst/>
              </a:prstTxWarp>
              <a:noAutofit/>
            </a:bodyPr>
            <a:lstStyle/>
            <a:p>
              <a:pPr defTabSz="1827854" fontAlgn="base" hangingPunct="1">
                <a:lnSpc>
                  <a:spcPct val="90000"/>
                </a:lnSpc>
                <a:spcBef>
                  <a:spcPct val="0"/>
                </a:spcBef>
                <a:spcAft>
                  <a:spcPct val="0"/>
                </a:spcAft>
                <a:defRPr/>
              </a:pPr>
              <a:endParaRPr lang="en-US" sz="4706" kern="1200" err="1">
                <a:gradFill>
                  <a:gsLst>
                    <a:gs pos="1333">
                      <a:prstClr val="white"/>
                    </a:gs>
                    <a:gs pos="8000">
                      <a:prstClr val="white"/>
                    </a:gs>
                  </a:gsLst>
                  <a:lin ang="5400000" scaled="0"/>
                </a:gradFill>
                <a:latin typeface="Calibri" panose="020F0502020204030204"/>
                <a:ea typeface="Segoe UI" pitchFamily="34" charset="0"/>
                <a:cs typeface="Segoe UI" pitchFamily="34" charset="0"/>
              </a:endParaRPr>
            </a:p>
          </p:txBody>
        </p:sp>
        <p:sp>
          <p:nvSpPr>
            <p:cNvPr id="113" name="TextBox 112">
              <a:extLst>
                <a:ext uri="{FF2B5EF4-FFF2-40B4-BE49-F238E27FC236}">
                  <a16:creationId xmlns:a16="http://schemas.microsoft.com/office/drawing/2014/main" id="{C1D29BF7-6D34-469D-9AC6-B84295D97096}"/>
                </a:ext>
              </a:extLst>
            </p:cNvPr>
            <p:cNvSpPr txBox="1"/>
            <p:nvPr/>
          </p:nvSpPr>
          <p:spPr>
            <a:xfrm>
              <a:off x="7849691" y="3028093"/>
              <a:ext cx="854220" cy="627937"/>
            </a:xfrm>
            <a:prstGeom prst="rect">
              <a:avLst/>
            </a:prstGeom>
            <a:solidFill>
              <a:srgbClr val="7030A0"/>
            </a:solidFill>
          </p:spPr>
          <p:txBody>
            <a:bodyPr wrap="none" lIns="358518" tIns="286814" rIns="358518" bIns="286814" rtlCol="0">
              <a:spAutoFit/>
            </a:bodyPr>
            <a:lstStyle/>
            <a:p>
              <a:pPr defTabSz="1828450" hangingPunct="1">
                <a:lnSpc>
                  <a:spcPct val="90000"/>
                </a:lnSpc>
                <a:spcAft>
                  <a:spcPts val="1176"/>
                </a:spcAft>
                <a:defRPr/>
              </a:pPr>
              <a:r>
                <a:rPr lang="en-US" sz="4706" kern="1200">
                  <a:gradFill>
                    <a:gsLst>
                      <a:gs pos="1333">
                        <a:prstClr val="white"/>
                      </a:gs>
                      <a:gs pos="8000">
                        <a:prstClr val="white"/>
                      </a:gs>
                    </a:gsLst>
                    <a:lin ang="5400000" scaled="0"/>
                  </a:gradFill>
                  <a:latin typeface="Calibri" panose="020F0502020204030204"/>
                  <a:ea typeface="+mn-ea"/>
                  <a:cs typeface="+mn-cs"/>
                </a:rPr>
                <a:t>iOS </a:t>
              </a:r>
            </a:p>
          </p:txBody>
        </p:sp>
      </p:grpSp>
      <p:grpSp>
        <p:nvGrpSpPr>
          <p:cNvPr id="17" name="Group 16">
            <a:extLst>
              <a:ext uri="{FF2B5EF4-FFF2-40B4-BE49-F238E27FC236}">
                <a16:creationId xmlns:a16="http://schemas.microsoft.com/office/drawing/2014/main" id="{E37CBB05-A8D2-4DCA-922D-E67623F77B01}"/>
              </a:ext>
            </a:extLst>
          </p:cNvPr>
          <p:cNvGrpSpPr/>
          <p:nvPr/>
        </p:nvGrpSpPr>
        <p:grpSpPr>
          <a:xfrm>
            <a:off x="1427096" y="50971"/>
            <a:ext cx="21330640" cy="13712110"/>
            <a:chOff x="713548" y="25485"/>
            <a:chExt cx="10665320" cy="6856055"/>
          </a:xfrm>
        </p:grpSpPr>
        <p:grpSp>
          <p:nvGrpSpPr>
            <p:cNvPr id="15" name="Group 14">
              <a:extLst>
                <a:ext uri="{FF2B5EF4-FFF2-40B4-BE49-F238E27FC236}">
                  <a16:creationId xmlns:a16="http://schemas.microsoft.com/office/drawing/2014/main" id="{9701F1FF-35CA-4CBB-B9A8-492ABF2336B3}"/>
                </a:ext>
              </a:extLst>
            </p:cNvPr>
            <p:cNvGrpSpPr/>
            <p:nvPr/>
          </p:nvGrpSpPr>
          <p:grpSpPr>
            <a:xfrm>
              <a:off x="713548" y="25485"/>
              <a:ext cx="10665320" cy="6856055"/>
              <a:chOff x="713548" y="25485"/>
              <a:chExt cx="10665320" cy="6856055"/>
            </a:xfrm>
          </p:grpSpPr>
          <p:grpSp>
            <p:nvGrpSpPr>
              <p:cNvPr id="13" name="Group 12">
                <a:extLst>
                  <a:ext uri="{FF2B5EF4-FFF2-40B4-BE49-F238E27FC236}">
                    <a16:creationId xmlns:a16="http://schemas.microsoft.com/office/drawing/2014/main" id="{C09D9545-E92F-43BE-8CD2-F51FD5756147}"/>
                  </a:ext>
                </a:extLst>
              </p:cNvPr>
              <p:cNvGrpSpPr/>
              <p:nvPr/>
            </p:nvGrpSpPr>
            <p:grpSpPr>
              <a:xfrm>
                <a:off x="713548" y="25485"/>
                <a:ext cx="10665320" cy="6856055"/>
                <a:chOff x="713548" y="25485"/>
                <a:chExt cx="10665320" cy="6856055"/>
              </a:xfrm>
            </p:grpSpPr>
            <p:grpSp>
              <p:nvGrpSpPr>
                <p:cNvPr id="4" name="Group 3">
                  <a:extLst>
                    <a:ext uri="{FF2B5EF4-FFF2-40B4-BE49-F238E27FC236}">
                      <a16:creationId xmlns:a16="http://schemas.microsoft.com/office/drawing/2014/main" id="{B6F34F45-3C45-4F4E-8535-5D90A5540E37}"/>
                    </a:ext>
                  </a:extLst>
                </p:cNvPr>
                <p:cNvGrpSpPr/>
                <p:nvPr/>
              </p:nvGrpSpPr>
              <p:grpSpPr>
                <a:xfrm>
                  <a:off x="713548" y="25485"/>
                  <a:ext cx="10665320" cy="6856055"/>
                  <a:chOff x="655235" y="23291"/>
                  <a:chExt cx="10879183" cy="6993533"/>
                </a:xfrm>
              </p:grpSpPr>
              <p:grpSp>
                <p:nvGrpSpPr>
                  <p:cNvPr id="3" name="Group 2">
                    <a:extLst>
                      <a:ext uri="{FF2B5EF4-FFF2-40B4-BE49-F238E27FC236}">
                        <a16:creationId xmlns:a16="http://schemas.microsoft.com/office/drawing/2014/main" id="{32C55B84-CC86-474D-994C-AB0FDFA84AAE}"/>
                      </a:ext>
                    </a:extLst>
                  </p:cNvPr>
                  <p:cNvGrpSpPr/>
                  <p:nvPr/>
                </p:nvGrpSpPr>
                <p:grpSpPr>
                  <a:xfrm>
                    <a:off x="655235" y="23291"/>
                    <a:ext cx="10879183" cy="6993533"/>
                    <a:chOff x="655235" y="23291"/>
                    <a:chExt cx="10879183" cy="6993533"/>
                  </a:xfrm>
                </p:grpSpPr>
                <p:grpSp>
                  <p:nvGrpSpPr>
                    <p:cNvPr id="147" name="Group 146"/>
                    <p:cNvGrpSpPr/>
                    <p:nvPr/>
                  </p:nvGrpSpPr>
                  <p:grpSpPr>
                    <a:xfrm>
                      <a:off x="655235" y="23291"/>
                      <a:ext cx="10879183" cy="6993533"/>
                      <a:chOff x="654445" y="22798"/>
                      <a:chExt cx="10880728" cy="6994525"/>
                    </a:xfrm>
                  </p:grpSpPr>
                  <p:sp>
                    <p:nvSpPr>
                      <p:cNvPr id="35" name="Rectangle 34"/>
                      <p:cNvSpPr/>
                      <p:nvPr/>
                    </p:nvSpPr>
                    <p:spPr>
                      <a:xfrm>
                        <a:off x="968906" y="3811194"/>
                        <a:ext cx="1464678" cy="277720"/>
                      </a:xfrm>
                      <a:prstGeom prst="rect">
                        <a:avLst/>
                      </a:prstGeom>
                    </p:spPr>
                    <p:txBody>
                      <a:bodyPr wrap="none">
                        <a:spAutoFit/>
                      </a:bodyPr>
                      <a:lstStyle/>
                      <a:p>
                        <a:pPr algn="l" defTabSz="1827330" hangingPunct="1">
                          <a:defRPr/>
                        </a:pPr>
                        <a:r>
                          <a:rPr lang="en-US" sz="2938" kern="1200">
                            <a:gradFill>
                              <a:gsLst>
                                <a:gs pos="1333">
                                  <a:prstClr val="white"/>
                                </a:gs>
                                <a:gs pos="8000">
                                  <a:prstClr val="white"/>
                                </a:gs>
                              </a:gsLst>
                              <a:lin ang="5400000" scaled="0"/>
                            </a:gradFill>
                            <a:latin typeface="Segoe UI" panose="020B0502040204020203" pitchFamily="34" charset="0"/>
                            <a:ea typeface="+mn-ea"/>
                            <a:cs typeface="Segoe UI" panose="020B0502040204020203" pitchFamily="34" charset="0"/>
                          </a:rPr>
                          <a:t>ASP.NET </a:t>
                        </a:r>
                        <a:r>
                          <a:rPr lang="en-US" sz="2938" kern="1200" err="1">
                            <a:gradFill>
                              <a:gsLst>
                                <a:gs pos="1333">
                                  <a:prstClr val="white"/>
                                </a:gs>
                                <a:gs pos="8000">
                                  <a:prstClr val="white"/>
                                </a:gs>
                              </a:gsLst>
                              <a:lin ang="5400000" scaled="0"/>
                            </a:gradFill>
                            <a:latin typeface="Segoe UI" panose="020B0502040204020203" pitchFamily="34" charset="0"/>
                            <a:ea typeface="+mn-ea"/>
                            <a:cs typeface="Segoe UI" panose="020B0502040204020203" pitchFamily="34" charset="0"/>
                          </a:rPr>
                          <a:t>SignalR</a:t>
                        </a:r>
                        <a:endParaRPr lang="en-US" sz="2938" kern="1200">
                          <a:gradFill>
                            <a:gsLst>
                              <a:gs pos="1333">
                                <a:prstClr val="white"/>
                              </a:gs>
                              <a:gs pos="8000">
                                <a:prstClr val="white"/>
                              </a:gs>
                            </a:gsLst>
                            <a:lin ang="5400000" scaled="0"/>
                          </a:gradFill>
                          <a:latin typeface="Segoe UI" panose="020B0502040204020203" pitchFamily="34" charset="0"/>
                          <a:ea typeface="+mn-ea"/>
                          <a:cs typeface="Segoe UI" panose="020B0502040204020203" pitchFamily="34" charset="0"/>
                        </a:endParaRPr>
                      </a:p>
                    </p:txBody>
                  </p:sp>
                  <p:grpSp>
                    <p:nvGrpSpPr>
                      <p:cNvPr id="146" name="Group 145"/>
                      <p:cNvGrpSpPr/>
                      <p:nvPr/>
                    </p:nvGrpSpPr>
                    <p:grpSpPr>
                      <a:xfrm>
                        <a:off x="654445" y="22798"/>
                        <a:ext cx="10880728" cy="6994525"/>
                        <a:chOff x="654445" y="22798"/>
                        <a:chExt cx="10880728" cy="6994525"/>
                      </a:xfrm>
                    </p:grpSpPr>
                    <p:pic>
                      <p:nvPicPr>
                        <p:cNvPr id="145" name="Picture 144"/>
                        <p:cNvPicPr>
                          <a:picLocks noChangeAspect="1"/>
                        </p:cNvPicPr>
                        <p:nvPr/>
                      </p:nvPicPr>
                      <p:blipFill rotWithShape="1">
                        <a:blip r:embed="rId5"/>
                        <a:srcRect t="17842" b="17842"/>
                        <a:stretch/>
                      </p:blipFill>
                      <p:spPr>
                        <a:xfrm>
                          <a:off x="654445" y="22798"/>
                          <a:ext cx="10880728" cy="6994525"/>
                        </a:xfrm>
                        <a:prstGeom prst="rect">
                          <a:avLst/>
                        </a:prstGeom>
                      </p:spPr>
                    </p:pic>
                    <p:sp>
                      <p:nvSpPr>
                        <p:cNvPr id="23" name="Rectangle 22"/>
                        <p:cNvSpPr/>
                        <p:nvPr/>
                      </p:nvSpPr>
                      <p:spPr>
                        <a:xfrm>
                          <a:off x="2166791" y="1833043"/>
                          <a:ext cx="1909828" cy="277720"/>
                        </a:xfrm>
                        <a:prstGeom prst="rect">
                          <a:avLst/>
                        </a:prstGeom>
                      </p:spPr>
                      <p:txBody>
                        <a:bodyPr wrap="none">
                          <a:spAutoFit/>
                        </a:bodyPr>
                        <a:lstStyle/>
                        <a:p>
                          <a:pPr algn="l" defTabSz="1827330" hangingPunct="1">
                            <a:defRPr/>
                          </a:pPr>
                          <a:r>
                            <a:rPr lang="en-US" sz="2938" kern="1200">
                              <a:gradFill>
                                <a:gsLst>
                                  <a:gs pos="1333">
                                    <a:prstClr val="white"/>
                                  </a:gs>
                                  <a:gs pos="8000">
                                    <a:prstClr val="white"/>
                                  </a:gs>
                                </a:gsLst>
                                <a:lin ang="5400000" scaled="0"/>
                              </a:gradFill>
                              <a:latin typeface="Segoe UI" panose="020B0502040204020203" pitchFamily="34" charset="0"/>
                              <a:ea typeface="+mn-ea"/>
                              <a:cs typeface="Segoe UI" panose="020B0502040204020203" pitchFamily="34" charset="0"/>
                            </a:rPr>
                            <a:t>.NET SDK for Hadoop</a:t>
                          </a:r>
                        </a:p>
                      </p:txBody>
                    </p:sp>
                    <p:sp>
                      <p:nvSpPr>
                        <p:cNvPr id="24" name="Rectangle 23"/>
                        <p:cNvSpPr/>
                        <p:nvPr/>
                      </p:nvSpPr>
                      <p:spPr>
                        <a:xfrm>
                          <a:off x="1915156" y="5955917"/>
                          <a:ext cx="2939201" cy="277720"/>
                        </a:xfrm>
                        <a:prstGeom prst="rect">
                          <a:avLst/>
                        </a:prstGeom>
                      </p:spPr>
                      <p:txBody>
                        <a:bodyPr wrap="none">
                          <a:spAutoFit/>
                        </a:bodyPr>
                        <a:lstStyle/>
                        <a:p>
                          <a:pPr algn="l" defTabSz="1827330" hangingPunct="1">
                            <a:defRPr/>
                          </a:pPr>
                          <a:r>
                            <a:rPr lang="en-US" sz="2938" kern="1200">
                              <a:gradFill>
                                <a:gsLst>
                                  <a:gs pos="1333">
                                    <a:prstClr val="white"/>
                                  </a:gs>
                                  <a:gs pos="8000">
                                    <a:prstClr val="white"/>
                                  </a:gs>
                                </a:gsLst>
                                <a:lin ang="5400000" scaled="0"/>
                              </a:gradFill>
                              <a:latin typeface="Segoe UI" panose="020B0502040204020203" pitchFamily="34" charset="0"/>
                              <a:ea typeface="+mn-ea"/>
                              <a:cs typeface="Segoe UI" panose="020B0502040204020203" pitchFamily="34" charset="0"/>
                            </a:rPr>
                            <a:t>.NET Compiler Platform ("Roslyn")</a:t>
                          </a:r>
                        </a:p>
                      </p:txBody>
                    </p:sp>
                    <p:sp>
                      <p:nvSpPr>
                        <p:cNvPr id="28" name="Rectangle 27"/>
                        <p:cNvSpPr/>
                        <p:nvPr/>
                      </p:nvSpPr>
                      <p:spPr>
                        <a:xfrm>
                          <a:off x="8885614" y="3961584"/>
                          <a:ext cx="2007329" cy="277720"/>
                        </a:xfrm>
                        <a:prstGeom prst="rect">
                          <a:avLst/>
                        </a:prstGeom>
                      </p:spPr>
                      <p:txBody>
                        <a:bodyPr wrap="none">
                          <a:spAutoFit/>
                        </a:bodyPr>
                        <a:lstStyle/>
                        <a:p>
                          <a:pPr algn="l" defTabSz="1827330" hangingPunct="1">
                            <a:defRPr/>
                          </a:pPr>
                          <a:r>
                            <a:rPr lang="en-US" sz="2938" kern="1200" dirty="0">
                              <a:gradFill>
                                <a:gsLst>
                                  <a:gs pos="1333">
                                    <a:prstClr val="white"/>
                                  </a:gs>
                                  <a:gs pos="8000">
                                    <a:prstClr val="white"/>
                                  </a:gs>
                                </a:gsLst>
                                <a:lin ang="5400000" scaled="0"/>
                              </a:gradFill>
                              <a:latin typeface="Segoe UI" panose="020B0502040204020203" pitchFamily="34" charset="0"/>
                              <a:ea typeface="+mn-ea"/>
                              <a:cs typeface="Segoe UI" panose="020B0502040204020203" pitchFamily="34" charset="0"/>
                            </a:rPr>
                            <a:t>.NET Micro Framework</a:t>
                          </a:r>
                        </a:p>
                      </p:txBody>
                    </p:sp>
                    <p:sp>
                      <p:nvSpPr>
                        <p:cNvPr id="31" name="Rectangle 30"/>
                        <p:cNvSpPr/>
                        <p:nvPr/>
                      </p:nvSpPr>
                      <p:spPr>
                        <a:xfrm>
                          <a:off x="7084674" y="6584591"/>
                          <a:ext cx="1241514" cy="277720"/>
                        </a:xfrm>
                        <a:prstGeom prst="rect">
                          <a:avLst/>
                        </a:prstGeom>
                      </p:spPr>
                      <p:txBody>
                        <a:bodyPr wrap="none">
                          <a:spAutoFit/>
                        </a:bodyPr>
                        <a:lstStyle/>
                        <a:p>
                          <a:pPr algn="l" defTabSz="1827330" hangingPunct="1">
                            <a:defRPr/>
                          </a:pPr>
                          <a:r>
                            <a:rPr lang="en-US" sz="2938" kern="1200">
                              <a:gradFill>
                                <a:gsLst>
                                  <a:gs pos="1333">
                                    <a:prstClr val="white"/>
                                  </a:gs>
                                  <a:gs pos="8000">
                                    <a:prstClr val="white"/>
                                  </a:gs>
                                </a:gsLst>
                                <a:lin ang="5400000" scaled="0"/>
                              </a:gradFill>
                              <a:latin typeface="Segoe UI" panose="020B0502040204020203" pitchFamily="34" charset="0"/>
                              <a:ea typeface="+mn-ea"/>
                              <a:cs typeface="Segoe UI" panose="020B0502040204020203" pitchFamily="34" charset="0"/>
                            </a:rPr>
                            <a:t>ASP.NET MVC</a:t>
                          </a:r>
                        </a:p>
                      </p:txBody>
                    </p:sp>
                    <p:sp>
                      <p:nvSpPr>
                        <p:cNvPr id="32" name="Rectangle 31"/>
                        <p:cNvSpPr/>
                        <p:nvPr/>
                      </p:nvSpPr>
                      <p:spPr>
                        <a:xfrm>
                          <a:off x="6999020" y="6084517"/>
                          <a:ext cx="1559007" cy="277720"/>
                        </a:xfrm>
                        <a:prstGeom prst="rect">
                          <a:avLst/>
                        </a:prstGeom>
                      </p:spPr>
                      <p:txBody>
                        <a:bodyPr wrap="none">
                          <a:spAutoFit/>
                        </a:bodyPr>
                        <a:lstStyle/>
                        <a:p>
                          <a:pPr algn="l" defTabSz="1827330" hangingPunct="1">
                            <a:defRPr/>
                          </a:pPr>
                          <a:r>
                            <a:rPr lang="en-US" sz="2938" kern="1200">
                              <a:gradFill>
                                <a:gsLst>
                                  <a:gs pos="1333">
                                    <a:prstClr val="white"/>
                                  </a:gs>
                                  <a:gs pos="8000">
                                    <a:prstClr val="white"/>
                                  </a:gs>
                                </a:gsLst>
                                <a:lin ang="5400000" scaled="0"/>
                              </a:gradFill>
                              <a:latin typeface="Segoe UI" panose="020B0502040204020203" pitchFamily="34" charset="0"/>
                              <a:ea typeface="+mn-ea"/>
                              <a:cs typeface="Segoe UI" panose="020B0502040204020203" pitchFamily="34" charset="0"/>
                            </a:rPr>
                            <a:t>ASP.NET Web API</a:t>
                          </a:r>
                        </a:p>
                      </p:txBody>
                    </p:sp>
                    <p:sp>
                      <p:nvSpPr>
                        <p:cNvPr id="34" name="Rectangle 33"/>
                        <p:cNvSpPr/>
                        <p:nvPr/>
                      </p:nvSpPr>
                      <p:spPr>
                        <a:xfrm>
                          <a:off x="9336324" y="2220322"/>
                          <a:ext cx="1770330" cy="277720"/>
                        </a:xfrm>
                        <a:prstGeom prst="rect">
                          <a:avLst/>
                        </a:prstGeom>
                      </p:spPr>
                      <p:txBody>
                        <a:bodyPr wrap="none">
                          <a:spAutoFit/>
                        </a:bodyPr>
                        <a:lstStyle/>
                        <a:p>
                          <a:pPr algn="l" defTabSz="1827330" hangingPunct="1">
                            <a:defRPr/>
                          </a:pPr>
                          <a:r>
                            <a:rPr lang="en-US" sz="2938" kern="1200">
                              <a:gradFill>
                                <a:gsLst>
                                  <a:gs pos="1333">
                                    <a:prstClr val="white"/>
                                  </a:gs>
                                  <a:gs pos="8000">
                                    <a:prstClr val="white"/>
                                  </a:gs>
                                </a:gsLst>
                                <a:lin ang="5400000" scaled="0"/>
                              </a:gradFill>
                              <a:latin typeface="Segoe UI" panose="020B0502040204020203" pitchFamily="34" charset="0"/>
                              <a:ea typeface="+mn-ea"/>
                              <a:cs typeface="Segoe UI" panose="020B0502040204020203" pitchFamily="34" charset="0"/>
                            </a:rPr>
                            <a:t>ASP.NET Web Pages</a:t>
                          </a:r>
                        </a:p>
                      </p:txBody>
                    </p:sp>
                    <p:sp>
                      <p:nvSpPr>
                        <p:cNvPr id="36" name="Rectangle 35"/>
                        <p:cNvSpPr/>
                        <p:nvPr/>
                      </p:nvSpPr>
                      <p:spPr>
                        <a:xfrm>
                          <a:off x="8287244" y="948647"/>
                          <a:ext cx="1767844" cy="277720"/>
                        </a:xfrm>
                        <a:prstGeom prst="rect">
                          <a:avLst/>
                        </a:prstGeom>
                      </p:spPr>
                      <p:txBody>
                        <a:bodyPr wrap="none">
                          <a:spAutoFit/>
                        </a:bodyPr>
                        <a:lstStyle/>
                        <a:p>
                          <a:pPr algn="l" defTabSz="1827330" hangingPunct="1">
                            <a:defRPr/>
                          </a:pPr>
                          <a:r>
                            <a:rPr lang="en-US" sz="2938" kern="1200">
                              <a:gradFill>
                                <a:gsLst>
                                  <a:gs pos="1333">
                                    <a:prstClr val="white"/>
                                  </a:gs>
                                  <a:gs pos="8000">
                                    <a:prstClr val="white"/>
                                  </a:gs>
                                </a:gsLst>
                                <a:lin ang="5400000" scaled="0"/>
                              </a:gradFill>
                              <a:latin typeface="Segoe UI" panose="020B0502040204020203" pitchFamily="34" charset="0"/>
                              <a:ea typeface="+mn-ea"/>
                              <a:cs typeface="Segoe UI" panose="020B0502040204020203" pitchFamily="34" charset="0"/>
                            </a:rPr>
                            <a:t>MVVM Light Toolkit</a:t>
                          </a:r>
                        </a:p>
                      </p:txBody>
                    </p:sp>
                    <p:sp>
                      <p:nvSpPr>
                        <p:cNvPr id="37" name="Rectangle 36"/>
                        <p:cNvSpPr/>
                        <p:nvPr/>
                      </p:nvSpPr>
                      <p:spPr>
                        <a:xfrm>
                          <a:off x="7571186" y="110546"/>
                          <a:ext cx="927718" cy="277720"/>
                        </a:xfrm>
                        <a:prstGeom prst="rect">
                          <a:avLst/>
                        </a:prstGeom>
                      </p:spPr>
                      <p:txBody>
                        <a:bodyPr wrap="none">
                          <a:spAutoFit/>
                        </a:bodyPr>
                        <a:lstStyle/>
                        <a:p>
                          <a:pPr algn="l" defTabSz="1827330" hangingPunct="1">
                            <a:defRPr/>
                          </a:pPr>
                          <a:r>
                            <a:rPr lang="en-US" sz="2938" kern="1200">
                              <a:gradFill>
                                <a:gsLst>
                                  <a:gs pos="1333">
                                    <a:prstClr val="white"/>
                                  </a:gs>
                                  <a:gs pos="8000">
                                    <a:prstClr val="white"/>
                                  </a:gs>
                                </a:gsLst>
                                <a:lin ang="5400000" scaled="0"/>
                              </a:gradFill>
                              <a:latin typeface="Segoe UI" panose="020B0502040204020203" pitchFamily="34" charset="0"/>
                              <a:ea typeface="+mn-ea"/>
                              <a:cs typeface="Segoe UI" panose="020B0502040204020203" pitchFamily="34" charset="0"/>
                            </a:rPr>
                            <a:t>.NET Core</a:t>
                          </a:r>
                        </a:p>
                      </p:txBody>
                    </p:sp>
                    <p:sp>
                      <p:nvSpPr>
                        <p:cNvPr id="38" name="Rectangle 37"/>
                        <p:cNvSpPr/>
                        <p:nvPr/>
                      </p:nvSpPr>
                      <p:spPr>
                        <a:xfrm>
                          <a:off x="4648620" y="6229462"/>
                          <a:ext cx="741808" cy="277720"/>
                        </a:xfrm>
                        <a:prstGeom prst="rect">
                          <a:avLst/>
                        </a:prstGeom>
                      </p:spPr>
                      <p:txBody>
                        <a:bodyPr wrap="none">
                          <a:spAutoFit/>
                        </a:bodyPr>
                        <a:lstStyle/>
                        <a:p>
                          <a:pPr algn="l" defTabSz="1827330" hangingPunct="1">
                            <a:defRPr/>
                          </a:pPr>
                          <a:r>
                            <a:rPr lang="en-US" sz="2938" kern="1200">
                              <a:gradFill>
                                <a:gsLst>
                                  <a:gs pos="1333">
                                    <a:prstClr val="white"/>
                                  </a:gs>
                                  <a:gs pos="8000">
                                    <a:prstClr val="white"/>
                                  </a:gs>
                                </a:gsLst>
                                <a:lin ang="5400000" scaled="0"/>
                              </a:gradFill>
                              <a:latin typeface="Segoe UI" panose="020B0502040204020203" pitchFamily="34" charset="0"/>
                              <a:ea typeface="+mn-ea"/>
                              <a:cs typeface="Segoe UI" panose="020B0502040204020203" pitchFamily="34" charset="0"/>
                            </a:rPr>
                            <a:t>Orleans</a:t>
                          </a:r>
                        </a:p>
                      </p:txBody>
                    </p:sp>
                    <p:sp>
                      <p:nvSpPr>
                        <p:cNvPr id="39" name="Rectangle 38"/>
                        <p:cNvSpPr/>
                        <p:nvPr/>
                      </p:nvSpPr>
                      <p:spPr>
                        <a:xfrm>
                          <a:off x="10115971" y="1729753"/>
                          <a:ext cx="458070" cy="277720"/>
                        </a:xfrm>
                        <a:prstGeom prst="rect">
                          <a:avLst/>
                        </a:prstGeom>
                      </p:spPr>
                      <p:txBody>
                        <a:bodyPr wrap="none">
                          <a:spAutoFit/>
                        </a:bodyPr>
                        <a:lstStyle/>
                        <a:p>
                          <a:pPr algn="l" defTabSz="1827330" hangingPunct="1">
                            <a:defRPr/>
                          </a:pPr>
                          <a:r>
                            <a:rPr lang="en-US" sz="2938" kern="1200">
                              <a:gradFill>
                                <a:gsLst>
                                  <a:gs pos="1333">
                                    <a:prstClr val="white"/>
                                  </a:gs>
                                  <a:gs pos="8000">
                                    <a:prstClr val="white"/>
                                  </a:gs>
                                </a:gsLst>
                                <a:lin ang="5400000" scaled="0"/>
                              </a:gradFill>
                              <a:latin typeface="Segoe UI" panose="020B0502040204020203" pitchFamily="34" charset="0"/>
                              <a:ea typeface="+mn-ea"/>
                              <a:cs typeface="Segoe UI" panose="020B0502040204020203" pitchFamily="34" charset="0"/>
                            </a:rPr>
                            <a:t>MEF</a:t>
                          </a:r>
                        </a:p>
                      </p:txBody>
                    </p:sp>
                    <p:sp>
                      <p:nvSpPr>
                        <p:cNvPr id="40" name="Rectangle 39"/>
                        <p:cNvSpPr/>
                        <p:nvPr/>
                      </p:nvSpPr>
                      <p:spPr>
                        <a:xfrm>
                          <a:off x="7922931" y="5141786"/>
                          <a:ext cx="2962587" cy="277720"/>
                        </a:xfrm>
                        <a:prstGeom prst="rect">
                          <a:avLst/>
                        </a:prstGeom>
                      </p:spPr>
                      <p:txBody>
                        <a:bodyPr wrap="none">
                          <a:spAutoFit/>
                        </a:bodyPr>
                        <a:lstStyle/>
                        <a:p>
                          <a:pPr algn="l" defTabSz="1827330" hangingPunct="1">
                            <a:defRPr/>
                          </a:pPr>
                          <a:r>
                            <a:rPr lang="en-US" sz="2938" kern="1200">
                              <a:gradFill>
                                <a:gsLst>
                                  <a:gs pos="1333">
                                    <a:prstClr val="white"/>
                                  </a:gs>
                                  <a:gs pos="8000">
                                    <a:prstClr val="white"/>
                                  </a:gs>
                                </a:gsLst>
                                <a:lin ang="5400000" scaled="0"/>
                              </a:gradFill>
                              <a:latin typeface="Segoe UI" panose="020B0502040204020203" pitchFamily="34" charset="0"/>
                              <a:ea typeface="+mn-ea"/>
                              <a:cs typeface="Segoe UI" panose="020B0502040204020203" pitchFamily="34" charset="0"/>
                            </a:rPr>
                            <a:t>OWIN Authentication Middleware</a:t>
                          </a:r>
                        </a:p>
                      </p:txBody>
                    </p:sp>
                    <p:sp>
                      <p:nvSpPr>
                        <p:cNvPr id="41" name="Rectangle 40"/>
                        <p:cNvSpPr/>
                        <p:nvPr/>
                      </p:nvSpPr>
                      <p:spPr>
                        <a:xfrm>
                          <a:off x="2901943" y="4877224"/>
                          <a:ext cx="1223296" cy="277720"/>
                        </a:xfrm>
                        <a:prstGeom prst="rect">
                          <a:avLst/>
                        </a:prstGeom>
                      </p:spPr>
                      <p:txBody>
                        <a:bodyPr wrap="none">
                          <a:spAutoFit/>
                        </a:bodyPr>
                        <a:lstStyle/>
                        <a:p>
                          <a:pPr algn="l" defTabSz="1827330" hangingPunct="1">
                            <a:defRPr/>
                          </a:pPr>
                          <a:r>
                            <a:rPr lang="en-US" sz="2938" kern="1200">
                              <a:gradFill>
                                <a:gsLst>
                                  <a:gs pos="1333">
                                    <a:prstClr val="white"/>
                                  </a:gs>
                                  <a:gs pos="8000">
                                    <a:prstClr val="white"/>
                                  </a:gs>
                                </a:gsLst>
                                <a:lin ang="5400000" scaled="0"/>
                              </a:gradFill>
                              <a:latin typeface="Segoe UI" panose="020B0502040204020203" pitchFamily="34" charset="0"/>
                              <a:ea typeface="+mn-ea"/>
                              <a:cs typeface="Segoe UI" panose="020B0502040204020203" pitchFamily="34" charset="0"/>
                            </a:rPr>
                            <a:t>Orchard CMS</a:t>
                          </a:r>
                        </a:p>
                      </p:txBody>
                    </p:sp>
                    <p:sp>
                      <p:nvSpPr>
                        <p:cNvPr id="42" name="Rectangle 41"/>
                        <p:cNvSpPr/>
                        <p:nvPr/>
                      </p:nvSpPr>
                      <p:spPr>
                        <a:xfrm>
                          <a:off x="8197991" y="5650370"/>
                          <a:ext cx="2567120" cy="277720"/>
                        </a:xfrm>
                        <a:prstGeom prst="rect">
                          <a:avLst/>
                        </a:prstGeom>
                      </p:spPr>
                      <p:txBody>
                        <a:bodyPr wrap="none">
                          <a:spAutoFit/>
                        </a:bodyPr>
                        <a:lstStyle/>
                        <a:p>
                          <a:pPr algn="l" defTabSz="1827330" hangingPunct="1">
                            <a:defRPr/>
                          </a:pPr>
                          <a:r>
                            <a:rPr lang="en-US" sz="2938" kern="1200">
                              <a:gradFill>
                                <a:gsLst>
                                  <a:gs pos="1333">
                                    <a:prstClr val="white"/>
                                  </a:gs>
                                  <a:gs pos="8000">
                                    <a:prstClr val="white"/>
                                  </a:gs>
                                </a:gsLst>
                                <a:lin ang="5400000" scaled="0"/>
                              </a:gradFill>
                              <a:latin typeface="Segoe UI" panose="020B0502040204020203" pitchFamily="34" charset="0"/>
                              <a:ea typeface="+mn-ea"/>
                              <a:cs typeface="Segoe UI" panose="020B0502040204020203" pitchFamily="34" charset="0"/>
                            </a:rPr>
                            <a:t>Microsoft Azure SDK for .NET</a:t>
                          </a:r>
                        </a:p>
                      </p:txBody>
                    </p:sp>
                    <p:sp>
                      <p:nvSpPr>
                        <p:cNvPr id="43" name="Rectangle 42"/>
                        <p:cNvSpPr/>
                        <p:nvPr/>
                      </p:nvSpPr>
                      <p:spPr>
                        <a:xfrm>
                          <a:off x="1414037" y="2680213"/>
                          <a:ext cx="1496535" cy="277720"/>
                        </a:xfrm>
                        <a:prstGeom prst="rect">
                          <a:avLst/>
                        </a:prstGeom>
                      </p:spPr>
                      <p:txBody>
                        <a:bodyPr wrap="none">
                          <a:spAutoFit/>
                        </a:bodyPr>
                        <a:lstStyle/>
                        <a:p>
                          <a:pPr algn="l" defTabSz="1827330" hangingPunct="1">
                            <a:defRPr/>
                          </a:pPr>
                          <a:r>
                            <a:rPr lang="en-US" sz="2938" kern="1200" err="1">
                              <a:gradFill>
                                <a:gsLst>
                                  <a:gs pos="1333">
                                    <a:prstClr val="white"/>
                                  </a:gs>
                                  <a:gs pos="8000">
                                    <a:prstClr val="white"/>
                                  </a:gs>
                                </a:gsLst>
                                <a:lin ang="5400000" scaled="0"/>
                              </a:gradFill>
                              <a:latin typeface="Segoe UI" panose="020B0502040204020203" pitchFamily="34" charset="0"/>
                              <a:ea typeface="+mn-ea"/>
                              <a:cs typeface="Segoe UI" panose="020B0502040204020203" pitchFamily="34" charset="0"/>
                            </a:rPr>
                            <a:t>IdentityManager</a:t>
                          </a:r>
                          <a:endParaRPr lang="en-US" sz="2938" kern="1200">
                            <a:gradFill>
                              <a:gsLst>
                                <a:gs pos="1333">
                                  <a:prstClr val="white"/>
                                </a:gs>
                                <a:gs pos="8000">
                                  <a:prstClr val="white"/>
                                </a:gs>
                              </a:gsLst>
                              <a:lin ang="5400000" scaled="0"/>
                            </a:gradFill>
                            <a:latin typeface="Segoe UI" panose="020B0502040204020203" pitchFamily="34" charset="0"/>
                            <a:ea typeface="+mn-ea"/>
                            <a:cs typeface="Segoe UI" panose="020B0502040204020203" pitchFamily="34" charset="0"/>
                          </a:endParaRPr>
                        </a:p>
                      </p:txBody>
                    </p:sp>
                    <p:sp>
                      <p:nvSpPr>
                        <p:cNvPr id="44" name="Rectangle 43"/>
                        <p:cNvSpPr/>
                        <p:nvPr/>
                      </p:nvSpPr>
                      <p:spPr>
                        <a:xfrm>
                          <a:off x="1485084" y="2204898"/>
                          <a:ext cx="786781" cy="277720"/>
                        </a:xfrm>
                        <a:prstGeom prst="rect">
                          <a:avLst/>
                        </a:prstGeom>
                      </p:spPr>
                      <p:txBody>
                        <a:bodyPr wrap="none">
                          <a:spAutoFit/>
                        </a:bodyPr>
                        <a:lstStyle/>
                        <a:p>
                          <a:pPr algn="l" defTabSz="1827330" hangingPunct="1">
                            <a:defRPr/>
                          </a:pPr>
                          <a:r>
                            <a:rPr lang="en-US" sz="2938" kern="1200">
                              <a:gradFill>
                                <a:gsLst>
                                  <a:gs pos="1333">
                                    <a:prstClr val="white"/>
                                  </a:gs>
                                  <a:gs pos="8000">
                                    <a:prstClr val="white"/>
                                  </a:gs>
                                </a:gsLst>
                                <a:lin ang="5400000" scaled="0"/>
                              </a:gradFill>
                              <a:latin typeface="Segoe UI" panose="020B0502040204020203" pitchFamily="34" charset="0"/>
                              <a:ea typeface="+mn-ea"/>
                              <a:cs typeface="Segoe UI" panose="020B0502040204020203" pitchFamily="34" charset="0"/>
                            </a:rPr>
                            <a:t>Mimekit</a:t>
                          </a:r>
                        </a:p>
                      </p:txBody>
                    </p:sp>
                    <p:sp>
                      <p:nvSpPr>
                        <p:cNvPr id="45" name="Rectangle 44"/>
                        <p:cNvSpPr/>
                        <p:nvPr/>
                      </p:nvSpPr>
                      <p:spPr>
                        <a:xfrm>
                          <a:off x="8024677" y="4662143"/>
                          <a:ext cx="1240598" cy="277720"/>
                        </a:xfrm>
                        <a:prstGeom prst="rect">
                          <a:avLst/>
                        </a:prstGeom>
                      </p:spPr>
                      <p:txBody>
                        <a:bodyPr wrap="none">
                          <a:spAutoFit/>
                        </a:bodyPr>
                        <a:lstStyle/>
                        <a:p>
                          <a:pPr algn="l" defTabSz="1827330" hangingPunct="1">
                            <a:defRPr/>
                          </a:pPr>
                          <a:r>
                            <a:rPr lang="en-US" sz="2938" kern="1200" dirty="0" err="1">
                              <a:gradFill>
                                <a:gsLst>
                                  <a:gs pos="1333">
                                    <a:prstClr val="white"/>
                                  </a:gs>
                                  <a:gs pos="8000">
                                    <a:prstClr val="white"/>
                                  </a:gs>
                                </a:gsLst>
                                <a:lin ang="5400000" scaled="0"/>
                              </a:gradFill>
                              <a:latin typeface="Segoe UI" panose="020B0502040204020203" pitchFamily="34" charset="0"/>
                              <a:ea typeface="+mn-ea"/>
                              <a:cs typeface="Segoe UI" panose="020B0502040204020203" pitchFamily="34" charset="0"/>
                            </a:rPr>
                            <a:t>Xamarin.Auth</a:t>
                          </a:r>
                          <a:endParaRPr lang="en-US" sz="2938" kern="1200" dirty="0">
                            <a:gradFill>
                              <a:gsLst>
                                <a:gs pos="1333">
                                  <a:prstClr val="white"/>
                                </a:gs>
                                <a:gs pos="8000">
                                  <a:prstClr val="white"/>
                                </a:gs>
                              </a:gsLst>
                              <a:lin ang="5400000" scaled="0"/>
                            </a:gradFill>
                            <a:latin typeface="Segoe UI" panose="020B0502040204020203" pitchFamily="34" charset="0"/>
                            <a:ea typeface="+mn-ea"/>
                            <a:cs typeface="Segoe UI" panose="020B0502040204020203" pitchFamily="34" charset="0"/>
                          </a:endParaRPr>
                        </a:p>
                      </p:txBody>
                    </p:sp>
                    <p:sp>
                      <p:nvSpPr>
                        <p:cNvPr id="46" name="Rectangle 45"/>
                        <p:cNvSpPr/>
                        <p:nvPr/>
                      </p:nvSpPr>
                      <p:spPr>
                        <a:xfrm>
                          <a:off x="8970108" y="2693782"/>
                          <a:ext cx="2106957" cy="277720"/>
                        </a:xfrm>
                        <a:prstGeom prst="rect">
                          <a:avLst/>
                        </a:prstGeom>
                      </p:spPr>
                      <p:txBody>
                        <a:bodyPr wrap="none">
                          <a:spAutoFit/>
                        </a:bodyPr>
                        <a:lstStyle/>
                        <a:p>
                          <a:pPr algn="l" defTabSz="1827330" hangingPunct="1">
                            <a:defRPr/>
                          </a:pPr>
                          <a:r>
                            <a:rPr lang="en-US" sz="2938" kern="1200">
                              <a:gradFill>
                                <a:gsLst>
                                  <a:gs pos="1333">
                                    <a:prstClr val="white"/>
                                  </a:gs>
                                  <a:gs pos="8000">
                                    <a:prstClr val="white"/>
                                  </a:gs>
                                </a:gsLst>
                                <a:lin ang="5400000" scaled="0"/>
                              </a:gradFill>
                              <a:latin typeface="Segoe UI" panose="020B0502040204020203" pitchFamily="34" charset="0"/>
                              <a:ea typeface="+mn-ea"/>
                              <a:cs typeface="Segoe UI" panose="020B0502040204020203" pitchFamily="34" charset="0"/>
                            </a:rPr>
                            <a:t>Couchbase Lite for .NET</a:t>
                          </a:r>
                        </a:p>
                      </p:txBody>
                    </p:sp>
                    <p:sp>
                      <p:nvSpPr>
                        <p:cNvPr id="47" name="Rectangle 46"/>
                        <p:cNvSpPr/>
                        <p:nvPr/>
                      </p:nvSpPr>
                      <p:spPr>
                        <a:xfrm>
                          <a:off x="9937159" y="1155702"/>
                          <a:ext cx="665763" cy="277720"/>
                        </a:xfrm>
                        <a:prstGeom prst="rect">
                          <a:avLst/>
                        </a:prstGeom>
                      </p:spPr>
                      <p:txBody>
                        <a:bodyPr wrap="none">
                          <a:spAutoFit/>
                        </a:bodyPr>
                        <a:lstStyle/>
                        <a:p>
                          <a:pPr algn="l" defTabSz="1827330" hangingPunct="1">
                            <a:defRPr/>
                          </a:pPr>
                          <a:r>
                            <a:rPr lang="en-US" sz="2938" kern="1200" err="1">
                              <a:gradFill>
                                <a:gsLst>
                                  <a:gs pos="1333">
                                    <a:prstClr val="white"/>
                                  </a:gs>
                                  <a:gs pos="8000">
                                    <a:prstClr val="white"/>
                                  </a:gs>
                                </a:gsLst>
                                <a:lin ang="5400000" scaled="0"/>
                              </a:gradFill>
                              <a:latin typeface="Segoe UI" panose="020B0502040204020203" pitchFamily="34" charset="0"/>
                              <a:ea typeface="+mn-ea"/>
                              <a:cs typeface="Segoe UI" panose="020B0502040204020203" pitchFamily="34" charset="0"/>
                            </a:rPr>
                            <a:t>Mailkit</a:t>
                          </a:r>
                          <a:endParaRPr lang="en-US" sz="2938" kern="1200">
                            <a:gradFill>
                              <a:gsLst>
                                <a:gs pos="1333">
                                  <a:prstClr val="white"/>
                                </a:gs>
                                <a:gs pos="8000">
                                  <a:prstClr val="white"/>
                                </a:gs>
                              </a:gsLst>
                              <a:lin ang="5400000" scaled="0"/>
                            </a:gradFill>
                            <a:latin typeface="Segoe UI" panose="020B0502040204020203" pitchFamily="34" charset="0"/>
                            <a:ea typeface="+mn-ea"/>
                            <a:cs typeface="Segoe UI" panose="020B0502040204020203" pitchFamily="34" charset="0"/>
                          </a:endParaRPr>
                        </a:p>
                      </p:txBody>
                    </p:sp>
                    <p:sp>
                      <p:nvSpPr>
                        <p:cNvPr id="48" name="Rectangle 47"/>
                        <p:cNvSpPr/>
                        <p:nvPr/>
                      </p:nvSpPr>
                      <p:spPr>
                        <a:xfrm>
                          <a:off x="4869673" y="653330"/>
                          <a:ext cx="1231571" cy="277720"/>
                        </a:xfrm>
                        <a:prstGeom prst="rect">
                          <a:avLst/>
                        </a:prstGeom>
                      </p:spPr>
                      <p:txBody>
                        <a:bodyPr wrap="none">
                          <a:spAutoFit/>
                        </a:bodyPr>
                        <a:lstStyle/>
                        <a:p>
                          <a:pPr algn="l" defTabSz="1827330" hangingPunct="1">
                            <a:defRPr/>
                          </a:pPr>
                          <a:r>
                            <a:rPr lang="en-US" sz="2938" kern="1200">
                              <a:gradFill>
                                <a:gsLst>
                                  <a:gs pos="1333">
                                    <a:prstClr val="white"/>
                                  </a:gs>
                                  <a:gs pos="8000">
                                    <a:prstClr val="white"/>
                                  </a:gs>
                                </a:gsLst>
                                <a:lin ang="5400000" scaled="0"/>
                              </a:gradFill>
                              <a:latin typeface="Segoe UI" panose="020B0502040204020203" pitchFamily="34" charset="0"/>
                              <a:ea typeface="+mn-ea"/>
                              <a:cs typeface="Segoe UI" panose="020B0502040204020203" pitchFamily="34" charset="0"/>
                            </a:rPr>
                            <a:t>ASP.NET Core</a:t>
                          </a:r>
                        </a:p>
                      </p:txBody>
                    </p:sp>
                    <p:sp>
                      <p:nvSpPr>
                        <p:cNvPr id="49" name="Rectangle 48"/>
                        <p:cNvSpPr/>
                        <p:nvPr/>
                      </p:nvSpPr>
                      <p:spPr>
                        <a:xfrm>
                          <a:off x="3055916" y="1079117"/>
                          <a:ext cx="2374865" cy="277720"/>
                        </a:xfrm>
                        <a:prstGeom prst="rect">
                          <a:avLst/>
                        </a:prstGeom>
                      </p:spPr>
                      <p:txBody>
                        <a:bodyPr wrap="none">
                          <a:spAutoFit/>
                        </a:bodyPr>
                        <a:lstStyle/>
                        <a:p>
                          <a:pPr algn="l" defTabSz="1827330" hangingPunct="1">
                            <a:defRPr/>
                          </a:pPr>
                          <a:r>
                            <a:rPr lang="en-US" sz="2938" kern="1200">
                              <a:gradFill>
                                <a:gsLst>
                                  <a:gs pos="1333">
                                    <a:prstClr val="white"/>
                                  </a:gs>
                                  <a:gs pos="8000">
                                    <a:prstClr val="white"/>
                                  </a:gs>
                                </a:gsLst>
                                <a:lin ang="5400000" scaled="0"/>
                              </a:gradFill>
                              <a:latin typeface="Segoe UI" panose="020B0502040204020203" pitchFamily="34" charset="0"/>
                              <a:ea typeface="+mn-ea"/>
                              <a:cs typeface="Segoe UI" panose="020B0502040204020203" pitchFamily="34" charset="0"/>
                            </a:rPr>
                            <a:t>Salesforce Toolkits for .NET</a:t>
                          </a:r>
                        </a:p>
                      </p:txBody>
                    </p:sp>
                    <p:sp>
                      <p:nvSpPr>
                        <p:cNvPr id="50" name="Rectangle 49"/>
                        <p:cNvSpPr/>
                        <p:nvPr/>
                      </p:nvSpPr>
                      <p:spPr>
                        <a:xfrm>
                          <a:off x="3198259" y="2481897"/>
                          <a:ext cx="644503" cy="277720"/>
                        </a:xfrm>
                        <a:prstGeom prst="rect">
                          <a:avLst/>
                        </a:prstGeom>
                      </p:spPr>
                      <p:txBody>
                        <a:bodyPr wrap="none">
                          <a:spAutoFit/>
                        </a:bodyPr>
                        <a:lstStyle/>
                        <a:p>
                          <a:pPr algn="l" defTabSz="1827330" hangingPunct="1">
                            <a:defRPr/>
                          </a:pPr>
                          <a:r>
                            <a:rPr lang="en-US" sz="2938" kern="1200">
                              <a:gradFill>
                                <a:gsLst>
                                  <a:gs pos="1333">
                                    <a:prstClr val="white"/>
                                  </a:gs>
                                  <a:gs pos="8000">
                                    <a:prstClr val="white"/>
                                  </a:gs>
                                </a:gsLst>
                                <a:lin ang="5400000" scaled="0"/>
                              </a:gradFill>
                              <a:latin typeface="Segoe UI" panose="020B0502040204020203" pitchFamily="34" charset="0"/>
                              <a:ea typeface="+mn-ea"/>
                              <a:cs typeface="Segoe UI" panose="020B0502040204020203" pitchFamily="34" charset="0"/>
                            </a:rPr>
                            <a:t>NuGet</a:t>
                          </a:r>
                        </a:p>
                      </p:txBody>
                    </p:sp>
                    <p:sp>
                      <p:nvSpPr>
                        <p:cNvPr id="51" name="Rectangle 50"/>
                        <p:cNvSpPr/>
                        <p:nvPr/>
                      </p:nvSpPr>
                      <p:spPr>
                        <a:xfrm>
                          <a:off x="8868588" y="6312464"/>
                          <a:ext cx="1019822" cy="508341"/>
                        </a:xfrm>
                        <a:prstGeom prst="rect">
                          <a:avLst/>
                        </a:prstGeom>
                      </p:spPr>
                      <p:txBody>
                        <a:bodyPr wrap="none">
                          <a:spAutoFit/>
                        </a:bodyPr>
                        <a:lstStyle/>
                        <a:p>
                          <a:pPr algn="l" defTabSz="1827330" hangingPunct="1">
                            <a:defRPr/>
                          </a:pPr>
                          <a:r>
                            <a:rPr lang="en-US" sz="2938" kern="1200">
                              <a:gradFill>
                                <a:gsLst>
                                  <a:gs pos="1333">
                                    <a:prstClr val="white"/>
                                  </a:gs>
                                  <a:gs pos="8000">
                                    <a:prstClr val="white"/>
                                  </a:gs>
                                </a:gsLst>
                                <a:lin ang="5400000" scaled="0"/>
                              </a:gradFill>
                              <a:latin typeface="Segoe UI" panose="020B0502040204020203" pitchFamily="34" charset="0"/>
                              <a:ea typeface="+mn-ea"/>
                              <a:cs typeface="Segoe UI" panose="020B0502040204020203" pitchFamily="34" charset="0"/>
                            </a:rPr>
                            <a:t>Kudu</a:t>
                          </a:r>
                        </a:p>
                        <a:p>
                          <a:pPr algn="l" defTabSz="1827330" hangingPunct="1">
                            <a:defRPr/>
                          </a:pPr>
                          <a:r>
                            <a:rPr lang="en-US" sz="2938" kern="1200">
                              <a:gradFill>
                                <a:gsLst>
                                  <a:gs pos="1333">
                                    <a:prstClr val="white"/>
                                  </a:gs>
                                  <a:gs pos="8000">
                                    <a:prstClr val="white"/>
                                  </a:gs>
                                </a:gsLst>
                                <a:lin ang="5400000" scaled="0"/>
                              </a:gradFill>
                              <a:latin typeface="Segoe UI" panose="020B0502040204020203" pitchFamily="34" charset="0"/>
                              <a:ea typeface="+mn-ea"/>
                              <a:cs typeface="Segoe UI" panose="020B0502040204020203" pitchFamily="34" charset="0"/>
                            </a:rPr>
                            <a:t>          Cecil</a:t>
                          </a:r>
                        </a:p>
                      </p:txBody>
                    </p:sp>
                    <p:sp>
                      <p:nvSpPr>
                        <p:cNvPr id="52" name="Rectangle 51"/>
                        <p:cNvSpPr/>
                        <p:nvPr/>
                      </p:nvSpPr>
                      <p:spPr>
                        <a:xfrm>
                          <a:off x="8599770" y="173035"/>
                          <a:ext cx="794140" cy="277720"/>
                        </a:xfrm>
                        <a:prstGeom prst="rect">
                          <a:avLst/>
                        </a:prstGeom>
                      </p:spPr>
                      <p:txBody>
                        <a:bodyPr wrap="none">
                          <a:spAutoFit/>
                        </a:bodyPr>
                        <a:lstStyle/>
                        <a:p>
                          <a:pPr algn="l" defTabSz="1827330" hangingPunct="1">
                            <a:defRPr/>
                          </a:pPr>
                          <a:r>
                            <a:rPr lang="en-US" sz="2938" kern="1200" err="1">
                              <a:gradFill>
                                <a:gsLst>
                                  <a:gs pos="1333">
                                    <a:prstClr val="white"/>
                                  </a:gs>
                                  <a:gs pos="8000">
                                    <a:prstClr val="white"/>
                                  </a:gs>
                                </a:gsLst>
                                <a:lin ang="5400000" scaled="0"/>
                              </a:gradFill>
                              <a:latin typeface="Segoe UI" panose="020B0502040204020203" pitchFamily="34" charset="0"/>
                              <a:ea typeface="+mn-ea"/>
                              <a:cs typeface="Segoe UI" panose="020B0502040204020203" pitchFamily="34" charset="0"/>
                            </a:rPr>
                            <a:t>MSBuild</a:t>
                          </a:r>
                          <a:endParaRPr lang="en-US" sz="2938" kern="1200">
                            <a:gradFill>
                              <a:gsLst>
                                <a:gs pos="1333">
                                  <a:prstClr val="white"/>
                                </a:gs>
                                <a:gs pos="8000">
                                  <a:prstClr val="white"/>
                                </a:gs>
                              </a:gsLst>
                              <a:lin ang="5400000" scaled="0"/>
                            </a:gradFill>
                            <a:latin typeface="Segoe UI" panose="020B0502040204020203" pitchFamily="34" charset="0"/>
                            <a:ea typeface="+mn-ea"/>
                            <a:cs typeface="Segoe UI" panose="020B0502040204020203" pitchFamily="34" charset="0"/>
                          </a:endParaRPr>
                        </a:p>
                      </p:txBody>
                    </p:sp>
                    <p:sp>
                      <p:nvSpPr>
                        <p:cNvPr id="53" name="Rectangle 52"/>
                        <p:cNvSpPr/>
                        <p:nvPr/>
                      </p:nvSpPr>
                      <p:spPr>
                        <a:xfrm>
                          <a:off x="2479900" y="6379060"/>
                          <a:ext cx="531204" cy="277720"/>
                        </a:xfrm>
                        <a:prstGeom prst="rect">
                          <a:avLst/>
                        </a:prstGeom>
                      </p:spPr>
                      <p:txBody>
                        <a:bodyPr wrap="none">
                          <a:spAutoFit/>
                        </a:bodyPr>
                        <a:lstStyle/>
                        <a:p>
                          <a:pPr algn="l" defTabSz="1827330" hangingPunct="1">
                            <a:defRPr/>
                          </a:pPr>
                          <a:r>
                            <a:rPr lang="en-US" sz="2938" kern="1200">
                              <a:gradFill>
                                <a:gsLst>
                                  <a:gs pos="1333">
                                    <a:prstClr val="white"/>
                                  </a:gs>
                                  <a:gs pos="8000">
                                    <a:prstClr val="white"/>
                                  </a:gs>
                                </a:gsLst>
                                <a:lin ang="5400000" scaled="0"/>
                              </a:gradFill>
                              <a:latin typeface="Segoe UI" panose="020B0502040204020203" pitchFamily="34" charset="0"/>
                              <a:ea typeface="+mn-ea"/>
                              <a:cs typeface="Segoe UI" panose="020B0502040204020203" pitchFamily="34" charset="0"/>
                            </a:rPr>
                            <a:t>LLILC</a:t>
                          </a:r>
                        </a:p>
                      </p:txBody>
                    </p:sp>
                    <p:sp>
                      <p:nvSpPr>
                        <p:cNvPr id="54" name="Rectangle 53"/>
                        <p:cNvSpPr/>
                        <p:nvPr/>
                      </p:nvSpPr>
                      <p:spPr>
                        <a:xfrm>
                          <a:off x="5882132" y="5960546"/>
                          <a:ext cx="562734" cy="277720"/>
                        </a:xfrm>
                        <a:prstGeom prst="rect">
                          <a:avLst/>
                        </a:prstGeom>
                      </p:spPr>
                      <p:txBody>
                        <a:bodyPr wrap="none">
                          <a:spAutoFit/>
                        </a:bodyPr>
                        <a:lstStyle/>
                        <a:p>
                          <a:pPr algn="l" defTabSz="1827330" hangingPunct="1">
                            <a:defRPr/>
                          </a:pPr>
                          <a:r>
                            <a:rPr lang="en-US" sz="2938" kern="1200">
                              <a:gradFill>
                                <a:gsLst>
                                  <a:gs pos="1333">
                                    <a:prstClr val="white"/>
                                  </a:gs>
                                  <a:gs pos="8000">
                                    <a:prstClr val="white"/>
                                  </a:gs>
                                </a:gsLst>
                                <a:lin ang="5400000" scaled="0"/>
                              </a:gradFill>
                              <a:latin typeface="Segoe UI" panose="020B0502040204020203" pitchFamily="34" charset="0"/>
                              <a:ea typeface="+mn-ea"/>
                              <a:cs typeface="Segoe UI" panose="020B0502040204020203" pitchFamily="34" charset="0"/>
                            </a:rPr>
                            <a:t>Prism</a:t>
                          </a:r>
                        </a:p>
                      </p:txBody>
                    </p:sp>
                    <p:sp>
                      <p:nvSpPr>
                        <p:cNvPr id="55" name="Rectangle 54"/>
                        <p:cNvSpPr/>
                        <p:nvPr/>
                      </p:nvSpPr>
                      <p:spPr>
                        <a:xfrm>
                          <a:off x="1352180" y="1421059"/>
                          <a:ext cx="1926771" cy="277720"/>
                        </a:xfrm>
                        <a:prstGeom prst="rect">
                          <a:avLst/>
                        </a:prstGeom>
                      </p:spPr>
                      <p:txBody>
                        <a:bodyPr wrap="none">
                          <a:spAutoFit/>
                        </a:bodyPr>
                        <a:lstStyle/>
                        <a:p>
                          <a:pPr algn="l" defTabSz="1827330" hangingPunct="1">
                            <a:defRPr/>
                          </a:pPr>
                          <a:r>
                            <a:rPr lang="en-US" sz="2938" kern="1200" err="1">
                              <a:gradFill>
                                <a:gsLst>
                                  <a:gs pos="1333">
                                    <a:prstClr val="white"/>
                                  </a:gs>
                                  <a:gs pos="8000">
                                    <a:prstClr val="white"/>
                                  </a:gs>
                                </a:gsLst>
                                <a:lin ang="5400000" scaled="0"/>
                              </a:gradFill>
                              <a:latin typeface="Segoe UI" panose="020B0502040204020203" pitchFamily="34" charset="0"/>
                              <a:ea typeface="+mn-ea"/>
                              <a:cs typeface="Segoe UI" panose="020B0502040204020203" pitchFamily="34" charset="0"/>
                            </a:rPr>
                            <a:t>WorldWide</a:t>
                          </a:r>
                          <a:r>
                            <a:rPr lang="en-US" sz="2938" kern="1200">
                              <a:gradFill>
                                <a:gsLst>
                                  <a:gs pos="1333">
                                    <a:prstClr val="white"/>
                                  </a:gs>
                                  <a:gs pos="8000">
                                    <a:prstClr val="white"/>
                                  </a:gs>
                                </a:gsLst>
                                <a:lin ang="5400000" scaled="0"/>
                              </a:gradFill>
                              <a:latin typeface="Segoe UI" panose="020B0502040204020203" pitchFamily="34" charset="0"/>
                              <a:ea typeface="+mn-ea"/>
                              <a:cs typeface="Segoe UI" panose="020B0502040204020203" pitchFamily="34" charset="0"/>
                            </a:rPr>
                            <a:t> Telescope</a:t>
                          </a:r>
                        </a:p>
                      </p:txBody>
                    </p:sp>
                    <p:sp>
                      <p:nvSpPr>
                        <p:cNvPr id="56" name="Rectangle 55"/>
                        <p:cNvSpPr/>
                        <p:nvPr/>
                      </p:nvSpPr>
                      <p:spPr>
                        <a:xfrm>
                          <a:off x="1984636" y="636032"/>
                          <a:ext cx="2566335" cy="277720"/>
                        </a:xfrm>
                        <a:prstGeom prst="rect">
                          <a:avLst/>
                        </a:prstGeom>
                      </p:spPr>
                      <p:txBody>
                        <a:bodyPr wrap="none">
                          <a:spAutoFit/>
                        </a:bodyPr>
                        <a:lstStyle/>
                        <a:p>
                          <a:pPr algn="l" defTabSz="1827330" hangingPunct="1">
                            <a:defRPr/>
                          </a:pPr>
                          <a:r>
                            <a:rPr lang="en-US" sz="2938" kern="1200">
                              <a:gradFill>
                                <a:gsLst>
                                  <a:gs pos="1333">
                                    <a:prstClr val="white"/>
                                  </a:gs>
                                  <a:gs pos="8000">
                                    <a:prstClr val="white"/>
                                  </a:gs>
                                </a:gsLst>
                                <a:lin ang="5400000" scaled="0"/>
                              </a:gradFill>
                              <a:latin typeface="Segoe UI" panose="020B0502040204020203" pitchFamily="34" charset="0"/>
                              <a:ea typeface="+mn-ea"/>
                              <a:cs typeface="Segoe UI" panose="020B0502040204020203" pitchFamily="34" charset="0"/>
                            </a:rPr>
                            <a:t>ASP.NET AJAX Control Toolkit</a:t>
                          </a:r>
                        </a:p>
                      </p:txBody>
                    </p:sp>
                    <p:sp>
                      <p:nvSpPr>
                        <p:cNvPr id="57" name="Rectangle 56"/>
                        <p:cNvSpPr/>
                        <p:nvPr/>
                      </p:nvSpPr>
                      <p:spPr>
                        <a:xfrm>
                          <a:off x="1300868" y="3287673"/>
                          <a:ext cx="1562212" cy="277720"/>
                        </a:xfrm>
                        <a:prstGeom prst="rect">
                          <a:avLst/>
                        </a:prstGeom>
                      </p:spPr>
                      <p:txBody>
                        <a:bodyPr wrap="none">
                          <a:spAutoFit/>
                        </a:bodyPr>
                        <a:lstStyle/>
                        <a:p>
                          <a:pPr algn="l" defTabSz="1827330" hangingPunct="1">
                            <a:defRPr/>
                          </a:pPr>
                          <a:r>
                            <a:rPr lang="en-US" sz="2938" kern="1200">
                              <a:gradFill>
                                <a:gsLst>
                                  <a:gs pos="1333">
                                    <a:prstClr val="white"/>
                                  </a:gs>
                                  <a:gs pos="8000">
                                    <a:prstClr val="white"/>
                                  </a:gs>
                                </a:gsLst>
                                <a:lin ang="5400000" scaled="0"/>
                              </a:gradFill>
                              <a:latin typeface="Segoe UI" panose="020B0502040204020203" pitchFamily="34" charset="0"/>
                              <a:ea typeface="+mn-ea"/>
                              <a:cs typeface="Segoe UI" panose="020B0502040204020203" pitchFamily="34" charset="0"/>
                            </a:rPr>
                            <a:t>Entity Framework</a:t>
                          </a:r>
                        </a:p>
                      </p:txBody>
                    </p:sp>
                    <p:sp>
                      <p:nvSpPr>
                        <p:cNvPr id="58" name="Rectangle 57"/>
                        <p:cNvSpPr/>
                        <p:nvPr/>
                      </p:nvSpPr>
                      <p:spPr>
                        <a:xfrm>
                          <a:off x="7909447" y="590426"/>
                          <a:ext cx="2655365" cy="277720"/>
                        </a:xfrm>
                        <a:prstGeom prst="rect">
                          <a:avLst/>
                        </a:prstGeom>
                      </p:spPr>
                      <p:txBody>
                        <a:bodyPr wrap="none">
                          <a:spAutoFit/>
                        </a:bodyPr>
                        <a:lstStyle/>
                        <a:p>
                          <a:pPr algn="l" defTabSz="1827330" hangingPunct="1">
                            <a:defRPr/>
                          </a:pPr>
                          <a:r>
                            <a:rPr lang="en-US" sz="2938" kern="1200">
                              <a:gradFill>
                                <a:gsLst>
                                  <a:gs pos="1333">
                                    <a:prstClr val="white"/>
                                  </a:gs>
                                  <a:gs pos="8000">
                                    <a:prstClr val="white"/>
                                  </a:gs>
                                </a:gsLst>
                                <a:lin ang="5400000" scaled="0"/>
                              </a:gradFill>
                              <a:latin typeface="Segoe UI" panose="020B0502040204020203" pitchFamily="34" charset="0"/>
                              <a:ea typeface="+mn-ea"/>
                              <a:cs typeface="Segoe UI" panose="020B0502040204020203" pitchFamily="34" charset="0"/>
                            </a:rPr>
                            <a:t>Microsoft Azure </a:t>
                          </a:r>
                          <a:r>
                            <a:rPr lang="en-US" sz="2938" kern="1200" err="1">
                              <a:gradFill>
                                <a:gsLst>
                                  <a:gs pos="1333">
                                    <a:prstClr val="white"/>
                                  </a:gs>
                                  <a:gs pos="8000">
                                    <a:prstClr val="white"/>
                                  </a:gs>
                                </a:gsLst>
                                <a:lin ang="5400000" scaled="0"/>
                              </a:gradFill>
                              <a:latin typeface="Segoe UI" panose="020B0502040204020203" pitchFamily="34" charset="0"/>
                              <a:ea typeface="+mn-ea"/>
                              <a:cs typeface="Segoe UI" panose="020B0502040204020203" pitchFamily="34" charset="0"/>
                            </a:rPr>
                            <a:t>WebJobs</a:t>
                          </a:r>
                          <a:r>
                            <a:rPr lang="en-US" sz="2938" kern="1200">
                              <a:gradFill>
                                <a:gsLst>
                                  <a:gs pos="1333">
                                    <a:prstClr val="white"/>
                                  </a:gs>
                                  <a:gs pos="8000">
                                    <a:prstClr val="white"/>
                                  </a:gs>
                                </a:gsLst>
                                <a:lin ang="5400000" scaled="0"/>
                              </a:gradFill>
                              <a:latin typeface="Segoe UI" panose="020B0502040204020203" pitchFamily="34" charset="0"/>
                              <a:ea typeface="+mn-ea"/>
                              <a:cs typeface="Segoe UI" panose="020B0502040204020203" pitchFamily="34" charset="0"/>
                            </a:rPr>
                            <a:t> SDK</a:t>
                          </a:r>
                        </a:p>
                      </p:txBody>
                    </p:sp>
                    <p:sp>
                      <p:nvSpPr>
                        <p:cNvPr id="59" name="Rectangle 58"/>
                        <p:cNvSpPr/>
                        <p:nvPr/>
                      </p:nvSpPr>
                      <p:spPr>
                        <a:xfrm>
                          <a:off x="2107812" y="178774"/>
                          <a:ext cx="2901947" cy="277720"/>
                        </a:xfrm>
                        <a:prstGeom prst="rect">
                          <a:avLst/>
                        </a:prstGeom>
                      </p:spPr>
                      <p:txBody>
                        <a:bodyPr wrap="none">
                          <a:spAutoFit/>
                        </a:bodyPr>
                        <a:lstStyle/>
                        <a:p>
                          <a:pPr algn="l" defTabSz="1827330" hangingPunct="1">
                            <a:defRPr/>
                          </a:pPr>
                          <a:r>
                            <a:rPr lang="en-US" sz="2938" kern="1200">
                              <a:gradFill>
                                <a:gsLst>
                                  <a:gs pos="1333">
                                    <a:prstClr val="white"/>
                                  </a:gs>
                                  <a:gs pos="8000">
                                    <a:prstClr val="white"/>
                                  </a:gs>
                                </a:gsLst>
                                <a:lin ang="5400000" scaled="0"/>
                              </a:gradFill>
                              <a:latin typeface="Segoe UI" panose="020B0502040204020203" pitchFamily="34" charset="0"/>
                              <a:ea typeface="+mn-ea"/>
                              <a:cs typeface="Segoe UI" panose="020B0502040204020203" pitchFamily="34" charset="0"/>
                            </a:rPr>
                            <a:t>Microsoft Web Protection Library</a:t>
                          </a:r>
                        </a:p>
                      </p:txBody>
                    </p:sp>
                    <p:sp>
                      <p:nvSpPr>
                        <p:cNvPr id="60" name="Rectangle 59"/>
                        <p:cNvSpPr/>
                        <p:nvPr/>
                      </p:nvSpPr>
                      <p:spPr>
                        <a:xfrm>
                          <a:off x="1106873" y="4746202"/>
                          <a:ext cx="1520085" cy="277720"/>
                        </a:xfrm>
                        <a:prstGeom prst="rect">
                          <a:avLst/>
                        </a:prstGeom>
                      </p:spPr>
                      <p:txBody>
                        <a:bodyPr wrap="none">
                          <a:spAutoFit/>
                        </a:bodyPr>
                        <a:lstStyle/>
                        <a:p>
                          <a:pPr algn="l" defTabSz="1827330" hangingPunct="1">
                            <a:defRPr/>
                          </a:pPr>
                          <a:r>
                            <a:rPr lang="en-US" sz="2938" kern="1200">
                              <a:gradFill>
                                <a:gsLst>
                                  <a:gs pos="1333">
                                    <a:prstClr val="white"/>
                                  </a:gs>
                                  <a:gs pos="8000">
                                    <a:prstClr val="white"/>
                                  </a:gs>
                                </a:gsLst>
                                <a:lin ang="5400000" scaled="0"/>
                              </a:gradFill>
                              <a:latin typeface="Segoe UI" panose="020B0502040204020203" pitchFamily="34" charset="0"/>
                              <a:ea typeface="+mn-ea"/>
                              <a:cs typeface="Segoe UI" panose="020B0502040204020203" pitchFamily="34" charset="0"/>
                            </a:rPr>
                            <a:t>Open Live Writer</a:t>
                          </a:r>
                        </a:p>
                      </p:txBody>
                    </p:sp>
                    <p:sp>
                      <p:nvSpPr>
                        <p:cNvPr id="61" name="Rectangle 60"/>
                        <p:cNvSpPr/>
                        <p:nvPr/>
                      </p:nvSpPr>
                      <p:spPr>
                        <a:xfrm>
                          <a:off x="8571015" y="1460249"/>
                          <a:ext cx="1391053" cy="277720"/>
                        </a:xfrm>
                        <a:prstGeom prst="rect">
                          <a:avLst/>
                        </a:prstGeom>
                      </p:spPr>
                      <p:txBody>
                        <a:bodyPr wrap="none">
                          <a:spAutoFit/>
                        </a:bodyPr>
                        <a:lstStyle/>
                        <a:p>
                          <a:pPr algn="l" defTabSz="1827330" hangingPunct="1">
                            <a:defRPr/>
                          </a:pPr>
                          <a:r>
                            <a:rPr lang="en-US" sz="2938" kern="1200">
                              <a:gradFill>
                                <a:gsLst>
                                  <a:gs pos="1333">
                                    <a:prstClr val="white"/>
                                  </a:gs>
                                  <a:gs pos="8000">
                                    <a:prstClr val="white"/>
                                  </a:gs>
                                </a:gsLst>
                                <a:lin ang="5400000" scaled="0"/>
                              </a:gradFill>
                              <a:latin typeface="Segoe UI" panose="020B0502040204020203" pitchFamily="34" charset="0"/>
                              <a:ea typeface="+mn-ea"/>
                              <a:cs typeface="Segoe UI" panose="020B0502040204020203" pitchFamily="34" charset="0"/>
                            </a:rPr>
                            <a:t>Open XML SDK</a:t>
                          </a:r>
                        </a:p>
                      </p:txBody>
                    </p:sp>
                    <p:sp>
                      <p:nvSpPr>
                        <p:cNvPr id="62" name="Rectangle 61"/>
                        <p:cNvSpPr/>
                        <p:nvPr/>
                      </p:nvSpPr>
                      <p:spPr>
                        <a:xfrm>
                          <a:off x="1586770" y="5319293"/>
                          <a:ext cx="981457" cy="277720"/>
                        </a:xfrm>
                        <a:prstGeom prst="rect">
                          <a:avLst/>
                        </a:prstGeom>
                      </p:spPr>
                      <p:txBody>
                        <a:bodyPr wrap="none">
                          <a:spAutoFit/>
                        </a:bodyPr>
                        <a:lstStyle/>
                        <a:p>
                          <a:pPr algn="l" defTabSz="1827330" hangingPunct="1">
                            <a:defRPr/>
                          </a:pPr>
                          <a:r>
                            <a:rPr lang="en-US" sz="2938" kern="1200" err="1">
                              <a:gradFill>
                                <a:gsLst>
                                  <a:gs pos="1333">
                                    <a:prstClr val="white"/>
                                  </a:gs>
                                  <a:gs pos="8000">
                                    <a:prstClr val="white"/>
                                  </a:gs>
                                </a:gsLst>
                                <a:lin ang="5400000" scaled="0"/>
                              </a:gradFill>
                              <a:latin typeface="Segoe UI" panose="020B0502040204020203" pitchFamily="34" charset="0"/>
                              <a:ea typeface="+mn-ea"/>
                              <a:cs typeface="Segoe UI" panose="020B0502040204020203" pitchFamily="34" charset="0"/>
                            </a:rPr>
                            <a:t>ProtoBuild</a:t>
                          </a:r>
                          <a:endParaRPr lang="en-US" sz="2938" kern="1200">
                            <a:gradFill>
                              <a:gsLst>
                                <a:gs pos="1333">
                                  <a:prstClr val="white"/>
                                </a:gs>
                                <a:gs pos="8000">
                                  <a:prstClr val="white"/>
                                </a:gs>
                              </a:gsLst>
                              <a:lin ang="5400000" scaled="0"/>
                            </a:gradFill>
                            <a:latin typeface="Segoe UI" panose="020B0502040204020203" pitchFamily="34" charset="0"/>
                            <a:ea typeface="+mn-ea"/>
                            <a:cs typeface="Segoe UI" panose="020B0502040204020203" pitchFamily="34" charset="0"/>
                          </a:endParaRPr>
                        </a:p>
                      </p:txBody>
                    </p:sp>
                    <p:sp>
                      <p:nvSpPr>
                        <p:cNvPr id="63" name="Rectangle 62"/>
                        <p:cNvSpPr/>
                        <p:nvPr/>
                      </p:nvSpPr>
                      <p:spPr>
                        <a:xfrm>
                          <a:off x="5166963" y="6578497"/>
                          <a:ext cx="1445643" cy="277720"/>
                        </a:xfrm>
                        <a:prstGeom prst="rect">
                          <a:avLst/>
                        </a:prstGeom>
                      </p:spPr>
                      <p:txBody>
                        <a:bodyPr wrap="none">
                          <a:spAutoFit/>
                        </a:bodyPr>
                        <a:lstStyle/>
                        <a:p>
                          <a:pPr algn="l" defTabSz="1827330" hangingPunct="1">
                            <a:defRPr/>
                          </a:pPr>
                          <a:r>
                            <a:rPr lang="en-US" sz="2938" kern="1200" err="1">
                              <a:gradFill>
                                <a:gsLst>
                                  <a:gs pos="1333">
                                    <a:prstClr val="white"/>
                                  </a:gs>
                                  <a:gs pos="8000">
                                    <a:prstClr val="white"/>
                                  </a:gs>
                                </a:gsLst>
                                <a:lin ang="5400000" scaled="0"/>
                              </a:gradFill>
                              <a:latin typeface="Segoe UI" panose="020B0502040204020203" pitchFamily="34" charset="0"/>
                              <a:ea typeface="+mn-ea"/>
                              <a:cs typeface="Segoe UI" panose="020B0502040204020203" pitchFamily="34" charset="0"/>
                            </a:rPr>
                            <a:t>System.Drawing</a:t>
                          </a:r>
                          <a:endParaRPr lang="en-US" sz="2938" kern="1200">
                            <a:gradFill>
                              <a:gsLst>
                                <a:gs pos="1333">
                                  <a:prstClr val="white"/>
                                </a:gs>
                                <a:gs pos="8000">
                                  <a:prstClr val="white"/>
                                </a:gs>
                              </a:gsLst>
                              <a:lin ang="5400000" scaled="0"/>
                            </a:gradFill>
                            <a:latin typeface="Segoe UI" panose="020B0502040204020203" pitchFamily="34" charset="0"/>
                            <a:ea typeface="+mn-ea"/>
                            <a:cs typeface="Segoe UI" panose="020B0502040204020203" pitchFamily="34" charset="0"/>
                          </a:endParaRPr>
                        </a:p>
                      </p:txBody>
                    </p:sp>
                    <p:sp>
                      <p:nvSpPr>
                        <p:cNvPr id="64" name="Rectangle 63"/>
                        <p:cNvSpPr/>
                        <p:nvPr/>
                      </p:nvSpPr>
                      <p:spPr>
                        <a:xfrm>
                          <a:off x="3335063" y="5486161"/>
                          <a:ext cx="1274974" cy="277720"/>
                        </a:xfrm>
                        <a:prstGeom prst="rect">
                          <a:avLst/>
                        </a:prstGeom>
                      </p:spPr>
                      <p:txBody>
                        <a:bodyPr wrap="none">
                          <a:spAutoFit/>
                        </a:bodyPr>
                        <a:lstStyle/>
                        <a:p>
                          <a:pPr algn="l" defTabSz="1827330" hangingPunct="1">
                            <a:defRPr/>
                          </a:pPr>
                          <a:r>
                            <a:rPr lang="en-US" sz="2938" kern="1200" err="1">
                              <a:gradFill>
                                <a:gsLst>
                                  <a:gs pos="1333">
                                    <a:prstClr val="white"/>
                                  </a:gs>
                                  <a:gs pos="8000">
                                    <a:prstClr val="white"/>
                                  </a:gs>
                                </a:gsLst>
                                <a:lin ang="5400000" scaled="0"/>
                              </a:gradFill>
                              <a:latin typeface="Segoe UI" panose="020B0502040204020203" pitchFamily="34" charset="0"/>
                              <a:ea typeface="+mn-ea"/>
                              <a:cs typeface="Segoe UI" panose="020B0502040204020203" pitchFamily="34" charset="0"/>
                            </a:rPr>
                            <a:t>IdentityServer</a:t>
                          </a:r>
                          <a:endParaRPr lang="en-US" sz="2938" kern="1200">
                            <a:gradFill>
                              <a:gsLst>
                                <a:gs pos="1333">
                                  <a:prstClr val="white"/>
                                </a:gs>
                                <a:gs pos="8000">
                                  <a:prstClr val="white"/>
                                </a:gs>
                              </a:gsLst>
                              <a:lin ang="5400000" scaled="0"/>
                            </a:gradFill>
                            <a:latin typeface="Segoe UI" panose="020B0502040204020203" pitchFamily="34" charset="0"/>
                            <a:ea typeface="+mn-ea"/>
                            <a:cs typeface="Segoe UI" panose="020B0502040204020203" pitchFamily="34" charset="0"/>
                          </a:endParaRPr>
                        </a:p>
                      </p:txBody>
                    </p:sp>
                    <p:sp>
                      <p:nvSpPr>
                        <p:cNvPr id="65" name="Rectangle 64"/>
                        <p:cNvSpPr/>
                        <p:nvPr/>
                      </p:nvSpPr>
                      <p:spPr>
                        <a:xfrm>
                          <a:off x="3390343" y="6549078"/>
                          <a:ext cx="871003" cy="277720"/>
                        </a:xfrm>
                        <a:prstGeom prst="rect">
                          <a:avLst/>
                        </a:prstGeom>
                      </p:spPr>
                      <p:txBody>
                        <a:bodyPr wrap="none">
                          <a:spAutoFit/>
                        </a:bodyPr>
                        <a:lstStyle/>
                        <a:p>
                          <a:pPr algn="l" defTabSz="1827330" hangingPunct="1">
                            <a:defRPr/>
                          </a:pPr>
                          <a:r>
                            <a:rPr lang="en-US" sz="2938" kern="1200">
                              <a:gradFill>
                                <a:gsLst>
                                  <a:gs pos="1333">
                                    <a:prstClr val="white"/>
                                  </a:gs>
                                  <a:gs pos="8000">
                                    <a:prstClr val="white"/>
                                  </a:gs>
                                </a:gsLst>
                                <a:lin ang="5400000" scaled="0"/>
                              </a:gradFill>
                              <a:latin typeface="Segoe UI" panose="020B0502040204020203" pitchFamily="34" charset="0"/>
                              <a:ea typeface="+mn-ea"/>
                              <a:cs typeface="Segoe UI" panose="020B0502040204020203" pitchFamily="34" charset="0"/>
                            </a:rPr>
                            <a:t>Umbraco</a:t>
                          </a:r>
                        </a:p>
                      </p:txBody>
                    </p:sp>
                    <p:sp>
                      <p:nvSpPr>
                        <p:cNvPr id="66" name="Rectangle 65"/>
                        <p:cNvSpPr/>
                        <p:nvPr/>
                      </p:nvSpPr>
                      <p:spPr>
                        <a:xfrm>
                          <a:off x="9210390" y="3198398"/>
                          <a:ext cx="487507" cy="277720"/>
                        </a:xfrm>
                        <a:prstGeom prst="rect">
                          <a:avLst/>
                        </a:prstGeom>
                      </p:spPr>
                      <p:txBody>
                        <a:bodyPr wrap="none">
                          <a:spAutoFit/>
                        </a:bodyPr>
                        <a:lstStyle/>
                        <a:p>
                          <a:pPr algn="l" defTabSz="1827330" hangingPunct="1">
                            <a:defRPr/>
                          </a:pPr>
                          <a:r>
                            <a:rPr lang="en-US" sz="2938" kern="1200" dirty="0">
                              <a:gradFill>
                                <a:gsLst>
                                  <a:gs pos="1333">
                                    <a:prstClr val="white"/>
                                  </a:gs>
                                  <a:gs pos="8000">
                                    <a:prstClr val="white"/>
                                  </a:gs>
                                </a:gsLst>
                                <a:lin ang="5400000" scaled="0"/>
                              </a:gradFill>
                              <a:latin typeface="Segoe UI" panose="020B0502040204020203" pitchFamily="34" charset="0"/>
                              <a:ea typeface="+mn-ea"/>
                              <a:cs typeface="Segoe UI" panose="020B0502040204020203" pitchFamily="34" charset="0"/>
                            </a:rPr>
                            <a:t>WCF</a:t>
                          </a:r>
                        </a:p>
                      </p:txBody>
                    </p:sp>
                    <p:sp>
                      <p:nvSpPr>
                        <p:cNvPr id="67" name="Rectangle 66"/>
                        <p:cNvSpPr/>
                        <p:nvPr/>
                      </p:nvSpPr>
                      <p:spPr>
                        <a:xfrm>
                          <a:off x="9779524" y="3536953"/>
                          <a:ext cx="1425396" cy="277720"/>
                        </a:xfrm>
                        <a:prstGeom prst="rect">
                          <a:avLst/>
                        </a:prstGeom>
                      </p:spPr>
                      <p:txBody>
                        <a:bodyPr wrap="none">
                          <a:spAutoFit/>
                        </a:bodyPr>
                        <a:lstStyle/>
                        <a:p>
                          <a:pPr algn="l" defTabSz="1827330" hangingPunct="1">
                            <a:defRPr/>
                          </a:pPr>
                          <a:r>
                            <a:rPr lang="en-US" sz="2938" kern="1200" err="1">
                              <a:gradFill>
                                <a:gsLst>
                                  <a:gs pos="1333">
                                    <a:prstClr val="white"/>
                                  </a:gs>
                                  <a:gs pos="8000">
                                    <a:prstClr val="white"/>
                                  </a:gs>
                                </a:gsLst>
                                <a:lin ang="5400000" scaled="0"/>
                              </a:gradFill>
                              <a:latin typeface="Segoe UI" panose="020B0502040204020203" pitchFamily="34" charset="0"/>
                              <a:ea typeface="+mn-ea"/>
                              <a:cs typeface="Segoe UI" panose="020B0502040204020203" pitchFamily="34" charset="0"/>
                            </a:rPr>
                            <a:t>Xamarin.Mobile</a:t>
                          </a:r>
                          <a:endParaRPr lang="en-US" sz="2938" kern="1200">
                            <a:gradFill>
                              <a:gsLst>
                                <a:gs pos="1333">
                                  <a:prstClr val="white"/>
                                </a:gs>
                                <a:gs pos="8000">
                                  <a:prstClr val="white"/>
                                </a:gs>
                              </a:gsLst>
                              <a:lin ang="5400000" scaled="0"/>
                            </a:gradFill>
                            <a:latin typeface="Segoe UI" panose="020B0502040204020203" pitchFamily="34" charset="0"/>
                            <a:ea typeface="+mn-ea"/>
                            <a:cs typeface="Segoe UI" panose="020B0502040204020203" pitchFamily="34" charset="0"/>
                          </a:endParaRPr>
                        </a:p>
                      </p:txBody>
                    </p:sp>
                    <p:sp>
                      <p:nvSpPr>
                        <p:cNvPr id="68" name="Rectangle 67"/>
                        <p:cNvSpPr/>
                        <p:nvPr/>
                      </p:nvSpPr>
                      <p:spPr>
                        <a:xfrm>
                          <a:off x="8679667" y="4313653"/>
                          <a:ext cx="601165" cy="277720"/>
                        </a:xfrm>
                        <a:prstGeom prst="rect">
                          <a:avLst/>
                        </a:prstGeom>
                      </p:spPr>
                      <p:txBody>
                        <a:bodyPr wrap="none">
                          <a:spAutoFit/>
                        </a:bodyPr>
                        <a:lstStyle/>
                        <a:p>
                          <a:pPr algn="l" defTabSz="1827330" hangingPunct="1">
                            <a:defRPr/>
                          </a:pPr>
                          <a:r>
                            <a:rPr lang="en-US" sz="2938" kern="1200" dirty="0">
                              <a:gradFill>
                                <a:gsLst>
                                  <a:gs pos="1333">
                                    <a:prstClr val="white"/>
                                  </a:gs>
                                  <a:gs pos="8000">
                                    <a:prstClr val="white"/>
                                  </a:gs>
                                </a:gsLst>
                                <a:lin ang="5400000" scaled="0"/>
                              </a:gradFill>
                              <a:latin typeface="Segoe UI" panose="020B0502040204020203" pitchFamily="34" charset="0"/>
                              <a:ea typeface="+mn-ea"/>
                              <a:cs typeface="Segoe UI" panose="020B0502040204020203" pitchFamily="34" charset="0"/>
                            </a:rPr>
                            <a:t>Mono</a:t>
                          </a:r>
                        </a:p>
                      </p:txBody>
                    </p:sp>
                    <p:sp>
                      <p:nvSpPr>
                        <p:cNvPr id="69" name="Rectangle 68"/>
                        <p:cNvSpPr/>
                        <p:nvPr/>
                      </p:nvSpPr>
                      <p:spPr>
                        <a:xfrm>
                          <a:off x="9437259" y="4657977"/>
                          <a:ext cx="1192355" cy="277720"/>
                        </a:xfrm>
                        <a:prstGeom prst="rect">
                          <a:avLst/>
                        </a:prstGeom>
                      </p:spPr>
                      <p:txBody>
                        <a:bodyPr wrap="none">
                          <a:spAutoFit/>
                        </a:bodyPr>
                        <a:lstStyle/>
                        <a:p>
                          <a:pPr algn="l" defTabSz="1827330" hangingPunct="1">
                            <a:defRPr/>
                          </a:pPr>
                          <a:r>
                            <a:rPr lang="en-US" sz="2938" kern="1200">
                              <a:gradFill>
                                <a:gsLst>
                                  <a:gs pos="1333">
                                    <a:prstClr val="white"/>
                                  </a:gs>
                                  <a:gs pos="8000">
                                    <a:prstClr val="white"/>
                                  </a:gs>
                                </a:gsLst>
                                <a:lin ang="5400000" scaled="0"/>
                              </a:gradFill>
                              <a:latin typeface="Segoe UI" panose="020B0502040204020203" pitchFamily="34" charset="0"/>
                              <a:ea typeface="+mn-ea"/>
                              <a:cs typeface="Segoe UI" panose="020B0502040204020203" pitchFamily="34" charset="0"/>
                            </a:rPr>
                            <a:t>Xamarin SDK</a:t>
                          </a:r>
                        </a:p>
                      </p:txBody>
                    </p:sp>
                    <p:sp>
                      <p:nvSpPr>
                        <p:cNvPr id="70" name="Rectangle 69"/>
                        <p:cNvSpPr/>
                        <p:nvPr/>
                      </p:nvSpPr>
                      <p:spPr>
                        <a:xfrm>
                          <a:off x="9727303" y="6042374"/>
                          <a:ext cx="504089" cy="277720"/>
                        </a:xfrm>
                        <a:prstGeom prst="rect">
                          <a:avLst/>
                        </a:prstGeom>
                      </p:spPr>
                      <p:txBody>
                        <a:bodyPr wrap="none">
                          <a:spAutoFit/>
                        </a:bodyPr>
                        <a:lstStyle/>
                        <a:p>
                          <a:pPr algn="l" defTabSz="1827330" hangingPunct="1">
                            <a:defRPr/>
                          </a:pPr>
                          <a:r>
                            <a:rPr lang="en-US" sz="2938" kern="1200">
                              <a:gradFill>
                                <a:gsLst>
                                  <a:gs pos="1333">
                                    <a:prstClr val="white"/>
                                  </a:gs>
                                  <a:gs pos="8000">
                                    <a:prstClr val="white"/>
                                  </a:gs>
                                </a:gsLst>
                                <a:lin ang="5400000" scaled="0"/>
                              </a:gradFill>
                              <a:latin typeface="Segoe UI" panose="020B0502040204020203" pitchFamily="34" charset="0"/>
                              <a:ea typeface="+mn-ea"/>
                              <a:cs typeface="Segoe UI" panose="020B0502040204020203" pitchFamily="34" charset="0"/>
                            </a:rPr>
                            <a:t>Cake</a:t>
                          </a:r>
                        </a:p>
                      </p:txBody>
                    </p:sp>
                    <p:sp>
                      <p:nvSpPr>
                        <p:cNvPr id="115" name="Rectangle 114">
                          <a:extLst>
                            <a:ext uri="{FF2B5EF4-FFF2-40B4-BE49-F238E27FC236}">
                              <a16:creationId xmlns:a16="http://schemas.microsoft.com/office/drawing/2014/main" id="{CBCB2B04-E3F2-4AF7-917D-D044B36F7689}"/>
                            </a:ext>
                          </a:extLst>
                        </p:cNvPr>
                        <p:cNvSpPr/>
                        <p:nvPr/>
                      </p:nvSpPr>
                      <p:spPr>
                        <a:xfrm>
                          <a:off x="10054631" y="3155361"/>
                          <a:ext cx="1071892" cy="277720"/>
                        </a:xfrm>
                        <a:prstGeom prst="rect">
                          <a:avLst/>
                        </a:prstGeom>
                      </p:spPr>
                      <p:txBody>
                        <a:bodyPr wrap="none">
                          <a:spAutoFit/>
                        </a:bodyPr>
                        <a:lstStyle/>
                        <a:p>
                          <a:pPr algn="l" defTabSz="1827330" hangingPunct="1">
                            <a:defRPr/>
                          </a:pPr>
                          <a:r>
                            <a:rPr lang="en-US" sz="2938" kern="1200" dirty="0" err="1">
                              <a:gradFill>
                                <a:gsLst>
                                  <a:gs pos="1333">
                                    <a:prstClr val="white"/>
                                  </a:gs>
                                  <a:gs pos="8000">
                                    <a:prstClr val="white"/>
                                  </a:gs>
                                </a:gsLst>
                                <a:lin ang="5400000" scaled="0"/>
                              </a:gradFill>
                              <a:latin typeface="Segoe UI" panose="020B0502040204020203" pitchFamily="34" charset="0"/>
                              <a:ea typeface="+mn-ea"/>
                              <a:cs typeface="Segoe UI" panose="020B0502040204020203" pitchFamily="34" charset="0"/>
                            </a:rPr>
                            <a:t>MiniProfiler</a:t>
                          </a:r>
                          <a:endParaRPr lang="en-US" sz="2938" kern="1200" dirty="0">
                            <a:gradFill>
                              <a:gsLst>
                                <a:gs pos="1333">
                                  <a:prstClr val="white"/>
                                </a:gs>
                                <a:gs pos="8000">
                                  <a:prstClr val="white"/>
                                </a:gs>
                              </a:gsLst>
                              <a:lin ang="5400000" scaled="0"/>
                            </a:gradFill>
                            <a:latin typeface="Segoe UI" panose="020B0502040204020203" pitchFamily="34" charset="0"/>
                            <a:ea typeface="+mn-ea"/>
                            <a:cs typeface="Segoe UI" panose="020B0502040204020203" pitchFamily="34" charset="0"/>
                          </a:endParaRPr>
                        </a:p>
                      </p:txBody>
                    </p:sp>
                    <p:sp>
                      <p:nvSpPr>
                        <p:cNvPr id="117" name="Rectangle 116">
                          <a:extLst>
                            <a:ext uri="{FF2B5EF4-FFF2-40B4-BE49-F238E27FC236}">
                              <a16:creationId xmlns:a16="http://schemas.microsoft.com/office/drawing/2014/main" id="{8CB6D1E3-DF81-4159-9174-934D71D795B3}"/>
                            </a:ext>
                          </a:extLst>
                        </p:cNvPr>
                        <p:cNvSpPr/>
                        <p:nvPr/>
                      </p:nvSpPr>
                      <p:spPr>
                        <a:xfrm>
                          <a:off x="9853153" y="4290299"/>
                          <a:ext cx="1194873" cy="277720"/>
                        </a:xfrm>
                        <a:prstGeom prst="rect">
                          <a:avLst/>
                        </a:prstGeom>
                      </p:spPr>
                      <p:txBody>
                        <a:bodyPr wrap="none">
                          <a:spAutoFit/>
                        </a:bodyPr>
                        <a:lstStyle/>
                        <a:p>
                          <a:pPr algn="l" defTabSz="1827330" hangingPunct="1">
                            <a:defRPr/>
                          </a:pPr>
                          <a:r>
                            <a:rPr lang="en-US" sz="2938" kern="1200" dirty="0" err="1">
                              <a:gradFill>
                                <a:gsLst>
                                  <a:gs pos="1333">
                                    <a:prstClr val="white"/>
                                  </a:gs>
                                  <a:gs pos="8000">
                                    <a:prstClr val="white"/>
                                  </a:gs>
                                </a:gsLst>
                                <a:lin ang="5400000" scaled="0"/>
                              </a:gradFill>
                              <a:latin typeface="Segoe UI" panose="020B0502040204020203" pitchFamily="34" charset="0"/>
                              <a:ea typeface="+mn-ea"/>
                              <a:cs typeface="Segoe UI" panose="020B0502040204020203" pitchFamily="34" charset="0"/>
                            </a:rPr>
                            <a:t>protobuf</a:t>
                          </a:r>
                          <a:r>
                            <a:rPr lang="en-US" sz="2938" kern="1200" dirty="0">
                              <a:gradFill>
                                <a:gsLst>
                                  <a:gs pos="1333">
                                    <a:prstClr val="white"/>
                                  </a:gs>
                                  <a:gs pos="8000">
                                    <a:prstClr val="white"/>
                                  </a:gs>
                                </a:gsLst>
                                <a:lin ang="5400000" scaled="0"/>
                              </a:gradFill>
                              <a:latin typeface="Segoe UI" panose="020B0502040204020203" pitchFamily="34" charset="0"/>
                              <a:ea typeface="+mn-ea"/>
                              <a:cs typeface="Segoe UI" panose="020B0502040204020203" pitchFamily="34" charset="0"/>
                            </a:rPr>
                            <a:t>-net</a:t>
                          </a:r>
                        </a:p>
                      </p:txBody>
                    </p:sp>
                  </p:grpSp>
                </p:grpSp>
                <p:sp>
                  <p:nvSpPr>
                    <p:cNvPr id="95" name="Rectangle 94">
                      <a:extLst>
                        <a:ext uri="{FF2B5EF4-FFF2-40B4-BE49-F238E27FC236}">
                          <a16:creationId xmlns:a16="http://schemas.microsoft.com/office/drawing/2014/main" id="{26CCF0D4-C988-48A6-A73B-726C6B1E9812}"/>
                        </a:ext>
                      </a:extLst>
                    </p:cNvPr>
                    <p:cNvSpPr/>
                    <p:nvPr/>
                  </p:nvSpPr>
                  <p:spPr>
                    <a:xfrm>
                      <a:off x="5280715" y="23291"/>
                      <a:ext cx="1006092" cy="769827"/>
                    </a:xfrm>
                    <a:prstGeom prst="rect">
                      <a:avLst/>
                    </a:prstGeom>
                  </p:spPr>
                  <p:txBody>
                    <a:bodyPr wrap="square">
                      <a:spAutoFit/>
                    </a:bodyPr>
                    <a:lstStyle/>
                    <a:p>
                      <a:pPr algn="l" defTabSz="1827330" hangingPunct="1">
                        <a:defRPr/>
                      </a:pPr>
                      <a:r>
                        <a:rPr lang="en-US" sz="3134" kern="1200" err="1">
                          <a:latin typeface="Segoe UI" panose="020B0502040204020203" pitchFamily="34" charset="0"/>
                          <a:ea typeface="+mn-ea"/>
                          <a:cs typeface="Segoe UI" panose="020B0502040204020203" pitchFamily="34" charset="0"/>
                        </a:rPr>
                        <a:t>Steeltoe</a:t>
                      </a:r>
                      <a:endParaRPr lang="en-US" sz="3134" kern="1200">
                        <a:latin typeface="Segoe UI" panose="020B0502040204020203" pitchFamily="34" charset="0"/>
                        <a:ea typeface="+mn-ea"/>
                        <a:cs typeface="Segoe UI" panose="020B0502040204020203" pitchFamily="34" charset="0"/>
                      </a:endParaRPr>
                    </a:p>
                    <a:p>
                      <a:pPr algn="l" defTabSz="1827330" hangingPunct="1">
                        <a:defRPr/>
                      </a:pPr>
                      <a:r>
                        <a:rPr lang="en-US" sz="2940" kern="1200">
                          <a:latin typeface="Segoe UI" panose="020B0502040204020203" pitchFamily="34" charset="0"/>
                          <a:ea typeface="+mn-ea"/>
                          <a:cs typeface="Segoe UI" panose="020B0502040204020203" pitchFamily="34" charset="0"/>
                        </a:rPr>
                        <a:t>            </a:t>
                      </a:r>
                    </a:p>
                    <a:p>
                      <a:pPr algn="l" defTabSz="1827330" hangingPunct="1">
                        <a:defRPr/>
                      </a:pPr>
                      <a:endParaRPr lang="en-US" sz="3134" kern="1200">
                        <a:latin typeface="Segoe UI" panose="020B0502040204020203" pitchFamily="34" charset="0"/>
                        <a:ea typeface="+mn-ea"/>
                        <a:cs typeface="Segoe UI" panose="020B0502040204020203" pitchFamily="34" charset="0"/>
                      </a:endParaRPr>
                    </a:p>
                  </p:txBody>
                </p:sp>
              </p:grpSp>
              <p:grpSp>
                <p:nvGrpSpPr>
                  <p:cNvPr id="2" name="Group 1"/>
                  <p:cNvGrpSpPr/>
                  <p:nvPr/>
                </p:nvGrpSpPr>
                <p:grpSpPr>
                  <a:xfrm>
                    <a:off x="3778354" y="1471798"/>
                    <a:ext cx="5207202" cy="1089147"/>
                    <a:chOff x="3606186" y="1430612"/>
                    <a:chExt cx="5207944" cy="1089300"/>
                  </a:xfrm>
                </p:grpSpPr>
                <p:sp>
                  <p:nvSpPr>
                    <p:cNvPr id="97" name="Rectangle 96"/>
                    <p:cNvSpPr/>
                    <p:nvPr/>
                  </p:nvSpPr>
                  <p:spPr>
                    <a:xfrm>
                      <a:off x="3606186" y="1430612"/>
                      <a:ext cx="662492" cy="293124"/>
                    </a:xfrm>
                    <a:prstGeom prst="rect">
                      <a:avLst/>
                    </a:prstGeom>
                  </p:spPr>
                  <p:txBody>
                    <a:bodyPr wrap="none">
                      <a:spAutoFit/>
                    </a:bodyPr>
                    <a:lstStyle/>
                    <a:p>
                      <a:pPr algn="l" defTabSz="1827330" hangingPunct="1">
                        <a:defRPr/>
                      </a:pPr>
                      <a:r>
                        <a:rPr lang="en-US" sz="3134" kern="1200">
                          <a:gradFill>
                            <a:gsLst>
                              <a:gs pos="1333">
                                <a:prstClr val="white"/>
                              </a:gs>
                              <a:gs pos="8000">
                                <a:prstClr val="white"/>
                              </a:gs>
                            </a:gsLst>
                            <a:lin ang="5400000" scaled="0"/>
                          </a:gradFill>
                          <a:latin typeface="Segoe UI" panose="020B0502040204020203" pitchFamily="34" charset="0"/>
                          <a:ea typeface="+mn-ea"/>
                          <a:cs typeface="Segoe UI" panose="020B0502040204020203" pitchFamily="34" charset="0"/>
                        </a:rPr>
                        <a:t>Nancy</a:t>
                      </a:r>
                    </a:p>
                  </p:txBody>
                </p:sp>
                <p:sp>
                  <p:nvSpPr>
                    <p:cNvPr id="98" name="Rectangle 97"/>
                    <p:cNvSpPr/>
                    <p:nvPr/>
                  </p:nvSpPr>
                  <p:spPr>
                    <a:xfrm>
                      <a:off x="8249760" y="2226788"/>
                      <a:ext cx="564370" cy="293124"/>
                    </a:xfrm>
                    <a:prstGeom prst="rect">
                      <a:avLst/>
                    </a:prstGeom>
                  </p:spPr>
                  <p:txBody>
                    <a:bodyPr wrap="none">
                      <a:spAutoFit/>
                    </a:bodyPr>
                    <a:lstStyle/>
                    <a:p>
                      <a:pPr algn="l" defTabSz="1827330" hangingPunct="1">
                        <a:defRPr/>
                      </a:pPr>
                      <a:r>
                        <a:rPr lang="en-US" sz="3134" kern="1200" err="1">
                          <a:gradFill>
                            <a:gsLst>
                              <a:gs pos="1333">
                                <a:prstClr val="white"/>
                              </a:gs>
                              <a:gs pos="8000">
                                <a:prstClr val="white"/>
                              </a:gs>
                            </a:gsLst>
                            <a:lin ang="5400000" scaled="0"/>
                          </a:gradFill>
                          <a:latin typeface="Segoe UI" panose="020B0502040204020203" pitchFamily="34" charset="0"/>
                          <a:ea typeface="+mn-ea"/>
                          <a:cs typeface="Segoe UI" panose="020B0502040204020203" pitchFamily="34" charset="0"/>
                        </a:rPr>
                        <a:t>xUnit</a:t>
                      </a:r>
                      <a:endParaRPr lang="en-US" sz="3134" kern="1200">
                        <a:gradFill>
                          <a:gsLst>
                            <a:gs pos="1333">
                              <a:prstClr val="white"/>
                            </a:gs>
                            <a:gs pos="8000">
                              <a:prstClr val="white"/>
                            </a:gs>
                          </a:gsLst>
                          <a:lin ang="5400000" scaled="0"/>
                        </a:gradFill>
                        <a:latin typeface="Segoe UI" panose="020B0502040204020203" pitchFamily="34" charset="0"/>
                        <a:ea typeface="+mn-ea"/>
                        <a:cs typeface="Segoe UI" panose="020B0502040204020203" pitchFamily="34" charset="0"/>
                      </a:endParaRPr>
                    </a:p>
                  </p:txBody>
                </p:sp>
              </p:grpSp>
            </p:grpSp>
            <p:sp>
              <p:nvSpPr>
                <p:cNvPr id="5" name="TextBox 4">
                  <a:extLst>
                    <a:ext uri="{FF2B5EF4-FFF2-40B4-BE49-F238E27FC236}">
                      <a16:creationId xmlns:a16="http://schemas.microsoft.com/office/drawing/2014/main" id="{35600791-89F6-4219-9319-3D50EFBF1334}"/>
                    </a:ext>
                  </a:extLst>
                </p:cNvPr>
                <p:cNvSpPr txBox="1"/>
                <p:nvPr/>
              </p:nvSpPr>
              <p:spPr>
                <a:xfrm>
                  <a:off x="5991215" y="341471"/>
                  <a:ext cx="1190615" cy="272383"/>
                </a:xfrm>
                <a:prstGeom prst="rect">
                  <a:avLst/>
                </a:prstGeom>
                <a:noFill/>
              </p:spPr>
              <p:txBody>
                <a:bodyPr wrap="none" rtlCol="0">
                  <a:spAutoFit/>
                </a:bodyPr>
                <a:lstStyle/>
                <a:p>
                  <a:pPr algn="l" defTabSz="1827330" hangingPunct="1">
                    <a:defRPr/>
                  </a:pPr>
                  <a:r>
                    <a:rPr lang="en-US" sz="2940" kern="1200">
                      <a:latin typeface="Segoe UI" panose="020B0502040204020203" pitchFamily="34" charset="0"/>
                      <a:ea typeface="+mn-ea"/>
                      <a:cs typeface="Segoe UI" panose="020B0502040204020203" pitchFamily="34" charset="0"/>
                    </a:rPr>
                    <a:t> </a:t>
                  </a:r>
                  <a:r>
                    <a:rPr lang="en-US" sz="2940" kern="1200" err="1">
                      <a:latin typeface="Segoe UI" panose="020B0502040204020203" pitchFamily="34" charset="0"/>
                      <a:ea typeface="+mn-ea"/>
                      <a:cs typeface="Segoe UI" panose="020B0502040204020203" pitchFamily="34" charset="0"/>
                    </a:rPr>
                    <a:t>DotNetNuke</a:t>
                  </a:r>
                  <a:endParaRPr lang="en-US" sz="2940" kern="1200">
                    <a:latin typeface="Segoe UI" panose="020B0502040204020203" pitchFamily="34" charset="0"/>
                    <a:ea typeface="+mn-ea"/>
                    <a:cs typeface="Segoe UI" panose="020B0502040204020203" pitchFamily="34" charset="0"/>
                  </a:endParaRPr>
                </a:p>
              </p:txBody>
            </p:sp>
            <p:sp>
              <p:nvSpPr>
                <p:cNvPr id="6" name="TextBox 5">
                  <a:extLst>
                    <a:ext uri="{FF2B5EF4-FFF2-40B4-BE49-F238E27FC236}">
                      <a16:creationId xmlns:a16="http://schemas.microsoft.com/office/drawing/2014/main" id="{64337412-88C8-4517-B798-78C1BCFC4412}"/>
                    </a:ext>
                  </a:extLst>
                </p:cNvPr>
                <p:cNvSpPr txBox="1"/>
                <p:nvPr/>
              </p:nvSpPr>
              <p:spPr>
                <a:xfrm>
                  <a:off x="6650786" y="641730"/>
                  <a:ext cx="1045222" cy="272383"/>
                </a:xfrm>
                <a:prstGeom prst="rect">
                  <a:avLst/>
                </a:prstGeom>
                <a:noFill/>
              </p:spPr>
              <p:txBody>
                <a:bodyPr wrap="none" rtlCol="0">
                  <a:spAutoFit/>
                </a:bodyPr>
                <a:lstStyle/>
                <a:p>
                  <a:pPr algn="l" defTabSz="1827330" hangingPunct="1">
                    <a:defRPr/>
                  </a:pPr>
                  <a:r>
                    <a:rPr lang="en-US" sz="2940" kern="1200">
                      <a:latin typeface="Segoe UI" panose="020B0502040204020203" pitchFamily="34" charset="0"/>
                      <a:ea typeface="+mn-ea"/>
                      <a:cs typeface="Segoe UI" panose="020B0502040204020203" pitchFamily="34" charset="0"/>
                    </a:rPr>
                    <a:t> </a:t>
                  </a:r>
                  <a:r>
                    <a:rPr lang="en-US" sz="2940" kern="1200" err="1">
                      <a:latin typeface="Segoe UI" panose="020B0502040204020203" pitchFamily="34" charset="0"/>
                      <a:ea typeface="+mn-ea"/>
                      <a:cs typeface="Segoe UI" panose="020B0502040204020203" pitchFamily="34" charset="0"/>
                    </a:rPr>
                    <a:t>SourceLink</a:t>
                  </a:r>
                  <a:endParaRPr lang="en-US" sz="2940" kern="1200">
                    <a:latin typeface="Segoe UI" panose="020B0502040204020203" pitchFamily="34" charset="0"/>
                    <a:ea typeface="+mn-ea"/>
                    <a:cs typeface="Segoe UI" panose="020B0502040204020203" pitchFamily="34" charset="0"/>
                  </a:endParaRPr>
                </a:p>
              </p:txBody>
            </p:sp>
            <p:sp>
              <p:nvSpPr>
                <p:cNvPr id="7" name="TextBox 6">
                  <a:extLst>
                    <a:ext uri="{FF2B5EF4-FFF2-40B4-BE49-F238E27FC236}">
                      <a16:creationId xmlns:a16="http://schemas.microsoft.com/office/drawing/2014/main" id="{6766BA00-6E8F-4217-B8FD-195B80E85BED}"/>
                    </a:ext>
                  </a:extLst>
                </p:cNvPr>
                <p:cNvSpPr txBox="1"/>
                <p:nvPr/>
              </p:nvSpPr>
              <p:spPr>
                <a:xfrm>
                  <a:off x="6475509" y="1025561"/>
                  <a:ext cx="596478" cy="272383"/>
                </a:xfrm>
                <a:prstGeom prst="rect">
                  <a:avLst/>
                </a:prstGeom>
                <a:noFill/>
              </p:spPr>
              <p:txBody>
                <a:bodyPr wrap="none" rtlCol="0">
                  <a:spAutoFit/>
                </a:bodyPr>
                <a:lstStyle/>
                <a:p>
                  <a:pPr algn="l" defTabSz="1827330" hangingPunct="1">
                    <a:defRPr/>
                  </a:pPr>
                  <a:r>
                    <a:rPr lang="en-US" sz="2940" kern="1200">
                      <a:latin typeface="Segoe UI" panose="020B0502040204020203" pitchFamily="34" charset="0"/>
                      <a:ea typeface="+mn-ea"/>
                      <a:cs typeface="Segoe UI" panose="020B0502040204020203" pitchFamily="34" charset="0"/>
                    </a:rPr>
                    <a:t> </a:t>
                  </a:r>
                  <a:r>
                    <a:rPr lang="en-US" sz="2940" kern="1200" err="1">
                      <a:latin typeface="Segoe UI" panose="020B0502040204020203" pitchFamily="34" charset="0"/>
                      <a:ea typeface="+mn-ea"/>
                      <a:cs typeface="Segoe UI" panose="020B0502040204020203" pitchFamily="34" charset="0"/>
                    </a:rPr>
                    <a:t>nUnit</a:t>
                  </a:r>
                  <a:endParaRPr lang="en-US" sz="2940" kern="1200">
                    <a:latin typeface="Segoe UI" panose="020B0502040204020203" pitchFamily="34" charset="0"/>
                    <a:ea typeface="+mn-ea"/>
                    <a:cs typeface="Segoe UI" panose="020B0502040204020203" pitchFamily="34" charset="0"/>
                  </a:endParaRPr>
                </a:p>
              </p:txBody>
            </p:sp>
            <p:sp>
              <p:nvSpPr>
                <p:cNvPr id="8" name="TextBox 7">
                  <a:extLst>
                    <a:ext uri="{FF2B5EF4-FFF2-40B4-BE49-F238E27FC236}">
                      <a16:creationId xmlns:a16="http://schemas.microsoft.com/office/drawing/2014/main" id="{E3D69C73-FC11-45AC-BD17-B141E0907D7C}"/>
                    </a:ext>
                  </a:extLst>
                </p:cNvPr>
                <p:cNvSpPr txBox="1"/>
                <p:nvPr/>
              </p:nvSpPr>
              <p:spPr>
                <a:xfrm>
                  <a:off x="7986789" y="1719309"/>
                  <a:ext cx="1107739" cy="272383"/>
                </a:xfrm>
                <a:prstGeom prst="rect">
                  <a:avLst/>
                </a:prstGeom>
                <a:noFill/>
              </p:spPr>
              <p:txBody>
                <a:bodyPr wrap="none" rtlCol="0">
                  <a:spAutoFit/>
                </a:bodyPr>
                <a:lstStyle/>
                <a:p>
                  <a:pPr algn="l" defTabSz="1827330" hangingPunct="1">
                    <a:defRPr/>
                  </a:pPr>
                  <a:r>
                    <a:rPr lang="en-US" sz="2940" kern="1200">
                      <a:latin typeface="Segoe UI" panose="020B0502040204020203" pitchFamily="34" charset="0"/>
                      <a:ea typeface="+mn-ea"/>
                      <a:cs typeface="Segoe UI" panose="020B0502040204020203" pitchFamily="34" charset="0"/>
                    </a:rPr>
                    <a:t> </a:t>
                  </a:r>
                  <a:r>
                    <a:rPr lang="en-US" sz="2940" kern="1200" err="1">
                      <a:latin typeface="Segoe UI" panose="020B0502040204020203" pitchFamily="34" charset="0"/>
                      <a:ea typeface="+mn-ea"/>
                      <a:cs typeface="Segoe UI" panose="020B0502040204020203" pitchFamily="34" charset="0"/>
                    </a:rPr>
                    <a:t>MvvmCross</a:t>
                  </a:r>
                  <a:endParaRPr lang="en-US" sz="2940" kern="1200">
                    <a:latin typeface="Segoe UI" panose="020B0502040204020203" pitchFamily="34" charset="0"/>
                    <a:ea typeface="+mn-ea"/>
                    <a:cs typeface="Segoe UI" panose="020B0502040204020203" pitchFamily="34" charset="0"/>
                  </a:endParaRPr>
                </a:p>
              </p:txBody>
            </p:sp>
            <p:sp>
              <p:nvSpPr>
                <p:cNvPr id="9" name="TextBox 8">
                  <a:extLst>
                    <a:ext uri="{FF2B5EF4-FFF2-40B4-BE49-F238E27FC236}">
                      <a16:creationId xmlns:a16="http://schemas.microsoft.com/office/drawing/2014/main" id="{7B8087E1-A873-461A-A48A-2FCB3BF279D8}"/>
                    </a:ext>
                  </a:extLst>
                </p:cNvPr>
                <p:cNvSpPr txBox="1"/>
                <p:nvPr/>
              </p:nvSpPr>
              <p:spPr>
                <a:xfrm>
                  <a:off x="7245263" y="1198135"/>
                  <a:ext cx="1008898" cy="272383"/>
                </a:xfrm>
                <a:prstGeom prst="rect">
                  <a:avLst/>
                </a:prstGeom>
                <a:noFill/>
              </p:spPr>
              <p:txBody>
                <a:bodyPr wrap="none" rtlCol="0">
                  <a:spAutoFit/>
                </a:bodyPr>
                <a:lstStyle/>
                <a:p>
                  <a:pPr algn="l" defTabSz="1827330" hangingPunct="1">
                    <a:defRPr/>
                  </a:pPr>
                  <a:r>
                    <a:rPr lang="en-US" sz="2940" kern="1200" err="1">
                      <a:latin typeface="Segoe UI" panose="020B0502040204020203" pitchFamily="34" charset="0"/>
                      <a:ea typeface="+mn-ea"/>
                      <a:cs typeface="Segoe UI" panose="020B0502040204020203" pitchFamily="34" charset="0"/>
                    </a:rPr>
                    <a:t>IronPython</a:t>
                  </a:r>
                  <a:endParaRPr lang="en-US" sz="2940" kern="1200">
                    <a:solidFill>
                      <a:srgbClr val="101128"/>
                    </a:solidFill>
                    <a:latin typeface="Calibri"/>
                    <a:ea typeface="+mn-ea"/>
                    <a:cs typeface="+mn-cs"/>
                  </a:endParaRPr>
                </a:p>
              </p:txBody>
            </p:sp>
            <p:sp>
              <p:nvSpPr>
                <p:cNvPr id="12" name="TextBox 11">
                  <a:extLst>
                    <a:ext uri="{FF2B5EF4-FFF2-40B4-BE49-F238E27FC236}">
                      <a16:creationId xmlns:a16="http://schemas.microsoft.com/office/drawing/2014/main" id="{92C287F2-0E0F-41CB-B074-86C2788ECC73}"/>
                    </a:ext>
                  </a:extLst>
                </p:cNvPr>
                <p:cNvSpPr txBox="1"/>
                <p:nvPr/>
              </p:nvSpPr>
              <p:spPr>
                <a:xfrm>
                  <a:off x="8458144" y="3426917"/>
                  <a:ext cx="772712" cy="272383"/>
                </a:xfrm>
                <a:prstGeom prst="rect">
                  <a:avLst/>
                </a:prstGeom>
                <a:noFill/>
              </p:spPr>
              <p:txBody>
                <a:bodyPr wrap="none" rtlCol="0">
                  <a:spAutoFit/>
                </a:bodyPr>
                <a:lstStyle/>
                <a:p>
                  <a:pPr algn="l" defTabSz="1828800" hangingPunct="1">
                    <a:defRPr/>
                  </a:pPr>
                  <a:r>
                    <a:rPr lang="en-US" sz="2940" kern="1200" err="1">
                      <a:latin typeface="Segoe UI" panose="020B0502040204020203" pitchFamily="34" charset="0"/>
                      <a:ea typeface="+mn-ea"/>
                      <a:cs typeface="Segoe UI" panose="020B0502040204020203" pitchFamily="34" charset="0"/>
                    </a:rPr>
                    <a:t>ILMerge</a:t>
                  </a:r>
                  <a:endParaRPr lang="en-US" sz="2940" kern="1200">
                    <a:solidFill>
                      <a:srgbClr val="101128"/>
                    </a:solidFill>
                    <a:latin typeface="Calibri"/>
                    <a:ea typeface="+mn-ea"/>
                    <a:cs typeface="+mn-cs"/>
                  </a:endParaRPr>
                </a:p>
              </p:txBody>
            </p:sp>
          </p:grpSp>
          <p:sp>
            <p:nvSpPr>
              <p:cNvPr id="99" name="Rectangle 98">
                <a:extLst>
                  <a:ext uri="{FF2B5EF4-FFF2-40B4-BE49-F238E27FC236}">
                    <a16:creationId xmlns:a16="http://schemas.microsoft.com/office/drawing/2014/main" id="{A4BAA762-037B-4BD0-B145-9767C72EFEC4}"/>
                  </a:ext>
                </a:extLst>
              </p:cNvPr>
              <p:cNvSpPr/>
              <p:nvPr/>
            </p:nvSpPr>
            <p:spPr>
              <a:xfrm>
                <a:off x="2680276" y="2963485"/>
                <a:ext cx="726674" cy="272222"/>
              </a:xfrm>
              <a:prstGeom prst="rect">
                <a:avLst/>
              </a:prstGeom>
            </p:spPr>
            <p:txBody>
              <a:bodyPr wrap="none">
                <a:spAutoFit/>
              </a:bodyPr>
              <a:lstStyle/>
              <a:p>
                <a:pPr algn="l" defTabSz="1827330" hangingPunct="1">
                  <a:defRPr/>
                </a:pPr>
                <a:r>
                  <a:rPr lang="en-US" sz="2938" kern="1200">
                    <a:gradFill>
                      <a:gsLst>
                        <a:gs pos="1333">
                          <a:prstClr val="white"/>
                        </a:gs>
                        <a:gs pos="8000">
                          <a:prstClr val="white"/>
                        </a:gs>
                      </a:gsLst>
                      <a:lin ang="5400000" scaled="0"/>
                    </a:gradFill>
                    <a:latin typeface="Segoe UI" panose="020B0502040204020203" pitchFamily="34" charset="0"/>
                    <a:ea typeface="+mn-ea"/>
                    <a:cs typeface="Segoe UI" panose="020B0502040204020203" pitchFamily="34" charset="0"/>
                  </a:rPr>
                  <a:t>ML.NET</a:t>
                </a:r>
              </a:p>
            </p:txBody>
          </p:sp>
        </p:grpSp>
        <p:sp>
          <p:nvSpPr>
            <p:cNvPr id="101" name="Rectangle 100">
              <a:extLst>
                <a:ext uri="{FF2B5EF4-FFF2-40B4-BE49-F238E27FC236}">
                  <a16:creationId xmlns:a16="http://schemas.microsoft.com/office/drawing/2014/main" id="{EAA2207F-2951-4811-B325-A03BEE5CDAFC}"/>
                </a:ext>
              </a:extLst>
            </p:cNvPr>
            <p:cNvSpPr/>
            <p:nvPr/>
          </p:nvSpPr>
          <p:spPr>
            <a:xfrm>
              <a:off x="2795241" y="3615456"/>
              <a:ext cx="833658" cy="272222"/>
            </a:xfrm>
            <a:prstGeom prst="rect">
              <a:avLst/>
            </a:prstGeom>
          </p:spPr>
          <p:txBody>
            <a:bodyPr wrap="none">
              <a:spAutoFit/>
            </a:bodyPr>
            <a:lstStyle/>
            <a:p>
              <a:pPr algn="l" defTabSz="1827330" hangingPunct="1">
                <a:defRPr/>
              </a:pPr>
              <a:r>
                <a:rPr lang="en-US" sz="2938" kern="1200" dirty="0">
                  <a:solidFill>
                    <a:schemeClr val="bg1"/>
                  </a:solidFill>
                  <a:latin typeface="Segoe UI" panose="020B0502040204020203" pitchFamily="34" charset="0"/>
                  <a:ea typeface="+mn-ea"/>
                  <a:cs typeface="Segoe UI" panose="020B0502040204020203" pitchFamily="34" charset="0"/>
                </a:rPr>
                <a:t>Infer.NET</a:t>
              </a:r>
            </a:p>
          </p:txBody>
        </p:sp>
        <p:sp>
          <p:nvSpPr>
            <p:cNvPr id="116" name="Rectangle 115">
              <a:extLst>
                <a:ext uri="{FF2B5EF4-FFF2-40B4-BE49-F238E27FC236}">
                  <a16:creationId xmlns:a16="http://schemas.microsoft.com/office/drawing/2014/main" id="{DFD0C953-48B6-4709-B580-C94D85A99091}"/>
                </a:ext>
              </a:extLst>
            </p:cNvPr>
            <p:cNvSpPr/>
            <p:nvPr/>
          </p:nvSpPr>
          <p:spPr>
            <a:xfrm>
              <a:off x="1699064" y="4250382"/>
              <a:ext cx="1797961" cy="272222"/>
            </a:xfrm>
            <a:prstGeom prst="rect">
              <a:avLst/>
            </a:prstGeom>
          </p:spPr>
          <p:txBody>
            <a:bodyPr wrap="none">
              <a:spAutoFit/>
            </a:bodyPr>
            <a:lstStyle/>
            <a:p>
              <a:pPr algn="l" defTabSz="1827330" hangingPunct="1">
                <a:defRPr/>
              </a:pPr>
              <a:r>
                <a:rPr lang="en-US" sz="2938" kern="1200" dirty="0" err="1">
                  <a:solidFill>
                    <a:schemeClr val="bg1"/>
                  </a:solidFill>
                  <a:latin typeface="Segoe UI" panose="020B0502040204020203" pitchFamily="34" charset="0"/>
                  <a:ea typeface="+mn-ea"/>
                  <a:cs typeface="Segoe UI" panose="020B0502040204020203" pitchFamily="34" charset="0"/>
                </a:rPr>
                <a:t>StackExchange.Redis</a:t>
              </a:r>
              <a:endParaRPr lang="en-US" sz="2938" kern="1200" dirty="0">
                <a:solidFill>
                  <a:schemeClr val="bg1"/>
                </a:solidFill>
                <a:latin typeface="Segoe UI" panose="020B0502040204020203" pitchFamily="34" charset="0"/>
                <a:ea typeface="+mn-ea"/>
                <a:cs typeface="Segoe UI" panose="020B0502040204020203" pitchFamily="34" charset="0"/>
              </a:endParaRPr>
            </a:p>
          </p:txBody>
        </p:sp>
      </p:grpSp>
      <p:sp>
        <p:nvSpPr>
          <p:cNvPr id="114" name="Rectangle 113">
            <a:extLst>
              <a:ext uri="{FF2B5EF4-FFF2-40B4-BE49-F238E27FC236}">
                <a16:creationId xmlns:a16="http://schemas.microsoft.com/office/drawing/2014/main" id="{9B448F55-F5DA-451A-BFC9-F215D50C1DAC}"/>
              </a:ext>
            </a:extLst>
          </p:cNvPr>
          <p:cNvSpPr/>
          <p:nvPr/>
        </p:nvSpPr>
        <p:spPr>
          <a:xfrm>
            <a:off x="1961737" y="3705870"/>
            <a:ext cx="1838067" cy="544444"/>
          </a:xfrm>
          <a:prstGeom prst="rect">
            <a:avLst/>
          </a:prstGeom>
        </p:spPr>
        <p:txBody>
          <a:bodyPr wrap="none">
            <a:spAutoFit/>
          </a:bodyPr>
          <a:lstStyle/>
          <a:p>
            <a:pPr algn="l" defTabSz="1827330" hangingPunct="1">
              <a:defRPr/>
            </a:pPr>
            <a:r>
              <a:rPr lang="en-US" sz="2938" kern="1200">
                <a:gradFill>
                  <a:gsLst>
                    <a:gs pos="1333">
                      <a:prstClr val="white"/>
                    </a:gs>
                    <a:gs pos="8000">
                      <a:prstClr val="white"/>
                    </a:gs>
                  </a:gsLst>
                  <a:lin ang="5400000" scaled="0"/>
                </a:gradFill>
                <a:latin typeface="Segoe UI" panose="020B0502040204020203" pitchFamily="34" charset="0"/>
                <a:ea typeface="+mn-ea"/>
                <a:cs typeface="Segoe UI" panose="020B0502040204020203" pitchFamily="34" charset="0"/>
              </a:rPr>
              <a:t>JSON.NET</a:t>
            </a:r>
          </a:p>
        </p:txBody>
      </p:sp>
    </p:spTree>
    <p:extLst>
      <p:ext uri="{BB962C8B-B14F-4D97-AF65-F5344CB8AC3E}">
        <p14:creationId xmlns:p14="http://schemas.microsoft.com/office/powerpoint/2010/main" val="15845302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par>
                          <p:cTn id="8" fill="hold">
                            <p:stCondLst>
                              <p:cond delay="500"/>
                            </p:stCondLst>
                            <p:childTnLst>
                              <p:par>
                                <p:cTn id="9" presetID="10" presetClass="exit" presetSubtype="0" fill="hold" grpId="1" nodeType="afterEffect">
                                  <p:stCondLst>
                                    <p:cond delay="0"/>
                                  </p:stCondLst>
                                  <p:childTnLst>
                                    <p:animEffect transition="out" filter="fade">
                                      <p:cBhvr>
                                        <p:cTn id="10" dur="1500"/>
                                        <p:tgtEl>
                                          <p:spTgt spid="11"/>
                                        </p:tgtEl>
                                      </p:cBhvr>
                                    </p:animEffect>
                                    <p:set>
                                      <p:cBhvr>
                                        <p:cTn id="11" dur="1" fill="hold">
                                          <p:stCondLst>
                                            <p:cond delay="1499"/>
                                          </p:stCondLst>
                                        </p:cTn>
                                        <p:tgtEl>
                                          <p:spTgt spid="11"/>
                                        </p:tgtEl>
                                        <p:attrNameLst>
                                          <p:attrName>style.visibility</p:attrName>
                                        </p:attrNameLst>
                                      </p:cBhvr>
                                      <p:to>
                                        <p:strVal val="hidden"/>
                                      </p:to>
                                    </p:se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p:cNvPicPr>
            <a:picLocks noChangeAspect="1"/>
          </p:cNvPicPr>
          <p:nvPr/>
        </p:nvPicPr>
        <p:blipFill>
          <a:blip r:embed="rId3"/>
          <a:stretch>
            <a:fillRect/>
          </a:stretch>
        </p:blipFill>
        <p:spPr>
          <a:xfrm>
            <a:off x="18443156" y="2976325"/>
            <a:ext cx="4404565" cy="3681190"/>
          </a:xfrm>
          <a:prstGeom prst="rect">
            <a:avLst/>
          </a:prstGeom>
        </p:spPr>
      </p:pic>
      <p:sp>
        <p:nvSpPr>
          <p:cNvPr id="6" name="Rectangle 5"/>
          <p:cNvSpPr/>
          <p:nvPr/>
        </p:nvSpPr>
        <p:spPr>
          <a:xfrm>
            <a:off x="5190" y="2923"/>
            <a:ext cx="7624189" cy="13710165"/>
          </a:xfrm>
          <a:prstGeom prst="rect">
            <a:avLst/>
          </a:prstGeom>
          <a:solidFill>
            <a:srgbClr val="682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792176">
              <a:defRPr/>
            </a:pPr>
            <a:endParaRPr lang="en-GB" sz="3600">
              <a:solidFill>
                <a:sysClr val="windowText" lastClr="000000"/>
              </a:solidFill>
              <a:latin typeface="Segoe UI"/>
            </a:endParaRPr>
          </a:p>
        </p:txBody>
      </p:sp>
      <p:sp>
        <p:nvSpPr>
          <p:cNvPr id="2" name="Title 1"/>
          <p:cNvSpPr>
            <a:spLocks noGrp="1"/>
          </p:cNvSpPr>
          <p:nvPr>
            <p:ph type="title" idx="4294967295"/>
          </p:nvPr>
        </p:nvSpPr>
        <p:spPr>
          <a:xfrm>
            <a:off x="375383" y="3430912"/>
            <a:ext cx="6465640" cy="4926203"/>
          </a:xfrm>
        </p:spPr>
        <p:txBody>
          <a:bodyPr>
            <a:normAutofit/>
          </a:bodyPr>
          <a:lstStyle/>
          <a:p>
            <a:r>
              <a:rPr lang="en-US" sz="10794" dirty="0">
                <a:solidFill>
                  <a:schemeClr val="bg1"/>
                </a:solidFill>
                <a:latin typeface="Segoe UI Light" panose="020B0502040204020203" pitchFamily="34" charset="0"/>
                <a:cs typeface="Segoe UI Light" panose="020B0502040204020203" pitchFamily="34" charset="0"/>
              </a:rPr>
              <a:t>Technical Steering Group</a:t>
            </a:r>
            <a:endParaRPr lang="en-GB" sz="10794" dirty="0">
              <a:solidFill>
                <a:schemeClr val="bg1"/>
              </a:solidFill>
              <a:latin typeface="Segoe UI Light" panose="020B0502040204020203" pitchFamily="34" charset="0"/>
              <a:cs typeface="Segoe UI Light" panose="020B0502040204020203" pitchFamily="34" charset="0"/>
            </a:endParaRPr>
          </a:p>
        </p:txBody>
      </p:sp>
      <p:sp>
        <p:nvSpPr>
          <p:cNvPr id="3" name="Content Placeholder 2"/>
          <p:cNvSpPr>
            <a:spLocks noGrp="1"/>
          </p:cNvSpPr>
          <p:nvPr>
            <p:ph idx="4294967295"/>
          </p:nvPr>
        </p:nvSpPr>
        <p:spPr>
          <a:xfrm>
            <a:off x="8729062" y="795473"/>
            <a:ext cx="15651481" cy="2929696"/>
          </a:xfrm>
        </p:spPr>
        <p:txBody>
          <a:bodyPr>
            <a:normAutofit/>
          </a:bodyPr>
          <a:lstStyle/>
          <a:p>
            <a:pPr marL="0" indent="0">
              <a:buNone/>
            </a:pPr>
            <a:r>
              <a:rPr lang="zh-CN" altLang="en-US" sz="6400" dirty="0">
                <a:latin typeface="Segoe UI" panose="020B0502040204020203" pitchFamily="34" charset="0"/>
                <a:cs typeface="Segoe UI" panose="020B0502040204020203" pitchFamily="34" charset="0"/>
              </a:rPr>
              <a:t>下列公司 在一起驱动 </a:t>
            </a:r>
            <a:r>
              <a:rPr lang="en-US" sz="6400" dirty="0">
                <a:latin typeface="Segoe UI" panose="020B0502040204020203" pitchFamily="34" charset="0"/>
                <a:cs typeface="Segoe UI" panose="020B0502040204020203" pitchFamily="34" charset="0"/>
              </a:rPr>
              <a:t>.NET</a:t>
            </a:r>
            <a:r>
              <a:rPr lang="zh-CN" altLang="en-US" sz="6400" dirty="0">
                <a:latin typeface="Segoe UI" panose="020B0502040204020203" pitchFamily="34" charset="0"/>
                <a:cs typeface="Segoe UI" panose="020B0502040204020203" pitchFamily="34" charset="0"/>
              </a:rPr>
              <a:t>的发展</a:t>
            </a:r>
            <a:endParaRPr lang="en-GB" sz="6400" dirty="0">
              <a:latin typeface="Segoe UI" panose="020B0502040204020203" pitchFamily="34" charset="0"/>
              <a:cs typeface="Segoe UI" panose="020B0502040204020203" pitchFamily="34" charset="0"/>
            </a:endParaRPr>
          </a:p>
        </p:txBody>
      </p:sp>
      <p:pic>
        <p:nvPicPr>
          <p:cNvPr id="8" name="Picture 7"/>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584405" y="792612"/>
            <a:ext cx="5082791" cy="1848610"/>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069352" y="7625703"/>
            <a:ext cx="4886019" cy="1778048"/>
          </a:xfrm>
          <a:prstGeom prst="rect">
            <a:avLst/>
          </a:prstGeom>
        </p:spPr>
      </p:pic>
      <p:pic>
        <p:nvPicPr>
          <p:cNvPr id="14" name="Picture 13"/>
          <p:cNvPicPr>
            <a:picLocks noChangeAspect="1"/>
          </p:cNvPicPr>
          <p:nvPr/>
        </p:nvPicPr>
        <p:blipFill>
          <a:blip r:embed="rId6"/>
          <a:stretch>
            <a:fillRect/>
          </a:stretch>
        </p:blipFill>
        <p:spPr>
          <a:xfrm>
            <a:off x="8570130" y="3724327"/>
            <a:ext cx="8932273" cy="2758322"/>
          </a:xfrm>
          <a:prstGeom prst="rect">
            <a:avLst/>
          </a:prstGeom>
        </p:spPr>
      </p:pic>
      <p:pic>
        <p:nvPicPr>
          <p:cNvPr id="7" name="Picture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217848" y="6657512"/>
            <a:ext cx="10097853" cy="3714430"/>
          </a:xfrm>
          <a:prstGeom prst="rect">
            <a:avLst/>
          </a:prstGeom>
        </p:spPr>
      </p:pic>
      <p:pic>
        <p:nvPicPr>
          <p:cNvPr id="1028" name="Picture 4" descr="http://logok.org/wp-content/uploads/2014/07/Samsung-logo-2015-Nobg.png"/>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4214" t="38975" r="4216" b="38535"/>
          <a:stretch/>
        </p:blipFill>
        <p:spPr bwMode="auto">
          <a:xfrm>
            <a:off x="8570131" y="10714927"/>
            <a:ext cx="7568345" cy="1394125"/>
          </a:xfrm>
          <a:prstGeom prst="rect">
            <a:avLst/>
          </a:prstGeom>
          <a:noFill/>
          <a:extLst>
            <a:ext uri="{909E8E84-426E-40DD-AFC4-6F175D3DCCD1}">
              <a14:hiddenFill xmlns:a14="http://schemas.microsoft.com/office/drawing/2010/main">
                <a:solidFill>
                  <a:srgbClr val="FFFFFF"/>
                </a:solidFill>
              </a14:hiddenFill>
            </a:ext>
          </a:extLst>
        </p:spPr>
      </p:pic>
      <p:pic>
        <p:nvPicPr>
          <p:cNvPr id="4" name="Graphic 3"/>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7922296" y="10615108"/>
            <a:ext cx="5180130" cy="1752103"/>
          </a:xfrm>
          <a:prstGeom prst="rect">
            <a:avLst/>
          </a:prstGeom>
        </p:spPr>
      </p:pic>
    </p:spTree>
    <p:extLst>
      <p:ext uri="{BB962C8B-B14F-4D97-AF65-F5344CB8AC3E}">
        <p14:creationId xmlns:p14="http://schemas.microsoft.com/office/powerpoint/2010/main" val="2579424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1000"/>
                                        <p:tgtEl>
                                          <p:spTgt spid="7"/>
                                        </p:tgtEl>
                                      </p:cBhvr>
                                    </p:animEffect>
                                    <p:anim calcmode="lin" valueType="num">
                                      <p:cBhvr>
                                        <p:cTn id="14" dur="1000" fill="hold"/>
                                        <p:tgtEl>
                                          <p:spTgt spid="7"/>
                                        </p:tgtEl>
                                        <p:attrNameLst>
                                          <p:attrName>ppt_x</p:attrName>
                                        </p:attrNameLst>
                                      </p:cBhvr>
                                      <p:tavLst>
                                        <p:tav tm="0">
                                          <p:val>
                                            <p:strVal val="#ppt_x"/>
                                          </p:val>
                                        </p:tav>
                                        <p:tav tm="100000">
                                          <p:val>
                                            <p:strVal val="#ppt_x"/>
                                          </p:val>
                                        </p:tav>
                                      </p:tavLst>
                                    </p:anim>
                                    <p:anim calcmode="lin" valueType="num">
                                      <p:cBhvr>
                                        <p:cTn id="15" dur="1000" fill="hold"/>
                                        <p:tgtEl>
                                          <p:spTgt spid="7"/>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fade">
                                      <p:cBhvr>
                                        <p:cTn id="19" dur="1000"/>
                                        <p:tgtEl>
                                          <p:spTgt spid="21"/>
                                        </p:tgtEl>
                                      </p:cBhvr>
                                    </p:animEffect>
                                    <p:anim calcmode="lin" valueType="num">
                                      <p:cBhvr>
                                        <p:cTn id="20" dur="1000" fill="hold"/>
                                        <p:tgtEl>
                                          <p:spTgt spid="21"/>
                                        </p:tgtEl>
                                        <p:attrNameLst>
                                          <p:attrName>ppt_x</p:attrName>
                                        </p:attrNameLst>
                                      </p:cBhvr>
                                      <p:tavLst>
                                        <p:tav tm="0">
                                          <p:val>
                                            <p:strVal val="#ppt_x"/>
                                          </p:val>
                                        </p:tav>
                                        <p:tav tm="100000">
                                          <p:val>
                                            <p:strVal val="#ppt_x"/>
                                          </p:val>
                                        </p:tav>
                                      </p:tavLst>
                                    </p:anim>
                                    <p:anim calcmode="lin" valueType="num">
                                      <p:cBhvr>
                                        <p:cTn id="21" dur="1000" fill="hold"/>
                                        <p:tgtEl>
                                          <p:spTgt spid="21"/>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nodeType="after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1000"/>
                                        <p:tgtEl>
                                          <p:spTgt spid="10"/>
                                        </p:tgtEl>
                                      </p:cBhvr>
                                    </p:animEffect>
                                    <p:anim calcmode="lin" valueType="num">
                                      <p:cBhvr>
                                        <p:cTn id="26" dur="1000" fill="hold"/>
                                        <p:tgtEl>
                                          <p:spTgt spid="10"/>
                                        </p:tgtEl>
                                        <p:attrNameLst>
                                          <p:attrName>ppt_x</p:attrName>
                                        </p:attrNameLst>
                                      </p:cBhvr>
                                      <p:tavLst>
                                        <p:tav tm="0">
                                          <p:val>
                                            <p:strVal val="#ppt_x"/>
                                          </p:val>
                                        </p:tav>
                                        <p:tav tm="100000">
                                          <p:val>
                                            <p:strVal val="#ppt_x"/>
                                          </p:val>
                                        </p:tav>
                                      </p:tavLst>
                                    </p:anim>
                                    <p:anim calcmode="lin" valueType="num">
                                      <p:cBhvr>
                                        <p:cTn id="27" dur="1000" fill="hold"/>
                                        <p:tgtEl>
                                          <p:spTgt spid="10"/>
                                        </p:tgtEl>
                                        <p:attrNameLst>
                                          <p:attrName>ppt_y</p:attrName>
                                        </p:attrNameLst>
                                      </p:cBhvr>
                                      <p:tavLst>
                                        <p:tav tm="0">
                                          <p:val>
                                            <p:strVal val="#ppt_y+.1"/>
                                          </p:val>
                                        </p:tav>
                                        <p:tav tm="100000">
                                          <p:val>
                                            <p:strVal val="#ppt_y"/>
                                          </p:val>
                                        </p:tav>
                                      </p:tavLst>
                                    </p:anim>
                                  </p:childTnLst>
                                </p:cTn>
                              </p:par>
                            </p:childTnLst>
                          </p:cTn>
                        </p:par>
                        <p:par>
                          <p:cTn id="28" fill="hold">
                            <p:stCondLst>
                              <p:cond delay="4000"/>
                            </p:stCondLst>
                            <p:childTnLst>
                              <p:par>
                                <p:cTn id="29" presetID="42" presetClass="entr" presetSubtype="0" fill="hold" nodeType="afterEffect">
                                  <p:stCondLst>
                                    <p:cond delay="0"/>
                                  </p:stCondLst>
                                  <p:childTnLst>
                                    <p:set>
                                      <p:cBhvr>
                                        <p:cTn id="30" dur="1" fill="hold">
                                          <p:stCondLst>
                                            <p:cond delay="0"/>
                                          </p:stCondLst>
                                        </p:cTn>
                                        <p:tgtEl>
                                          <p:spTgt spid="1028"/>
                                        </p:tgtEl>
                                        <p:attrNameLst>
                                          <p:attrName>style.visibility</p:attrName>
                                        </p:attrNameLst>
                                      </p:cBhvr>
                                      <p:to>
                                        <p:strVal val="visible"/>
                                      </p:to>
                                    </p:set>
                                    <p:animEffect transition="in" filter="fade">
                                      <p:cBhvr>
                                        <p:cTn id="31" dur="1000"/>
                                        <p:tgtEl>
                                          <p:spTgt spid="1028"/>
                                        </p:tgtEl>
                                      </p:cBhvr>
                                    </p:animEffect>
                                    <p:anim calcmode="lin" valueType="num">
                                      <p:cBhvr>
                                        <p:cTn id="32" dur="1000" fill="hold"/>
                                        <p:tgtEl>
                                          <p:spTgt spid="1028"/>
                                        </p:tgtEl>
                                        <p:attrNameLst>
                                          <p:attrName>ppt_x</p:attrName>
                                        </p:attrNameLst>
                                      </p:cBhvr>
                                      <p:tavLst>
                                        <p:tav tm="0">
                                          <p:val>
                                            <p:strVal val="#ppt_x"/>
                                          </p:val>
                                        </p:tav>
                                        <p:tav tm="100000">
                                          <p:val>
                                            <p:strVal val="#ppt_x"/>
                                          </p:val>
                                        </p:tav>
                                      </p:tavLst>
                                    </p:anim>
                                    <p:anim calcmode="lin" valueType="num">
                                      <p:cBhvr>
                                        <p:cTn id="33" dur="1000" fill="hold"/>
                                        <p:tgtEl>
                                          <p:spTgt spid="1028"/>
                                        </p:tgtEl>
                                        <p:attrNameLst>
                                          <p:attrName>ppt_y</p:attrName>
                                        </p:attrNameLst>
                                      </p:cBhvr>
                                      <p:tavLst>
                                        <p:tav tm="0">
                                          <p:val>
                                            <p:strVal val="#ppt_y+.1"/>
                                          </p:val>
                                        </p:tav>
                                        <p:tav tm="100000">
                                          <p:val>
                                            <p:strVal val="#ppt_y"/>
                                          </p:val>
                                        </p:tav>
                                      </p:tavLst>
                                    </p:anim>
                                  </p:childTnLst>
                                </p:cTn>
                              </p:par>
                            </p:childTnLst>
                          </p:cTn>
                        </p:par>
                        <p:par>
                          <p:cTn id="34" fill="hold">
                            <p:stCondLst>
                              <p:cond delay="5000"/>
                            </p:stCondLst>
                            <p:childTnLst>
                              <p:par>
                                <p:cTn id="35" presetID="42" presetClass="entr" presetSubtype="0" fill="hold" nodeType="afterEffect">
                                  <p:stCondLst>
                                    <p:cond delay="0"/>
                                  </p:stCondLst>
                                  <p:childTnLst>
                                    <p:set>
                                      <p:cBhvr>
                                        <p:cTn id="36" dur="1" fill="hold">
                                          <p:stCondLst>
                                            <p:cond delay="0"/>
                                          </p:stCondLst>
                                        </p:cTn>
                                        <p:tgtEl>
                                          <p:spTgt spid="4"/>
                                        </p:tgtEl>
                                        <p:attrNameLst>
                                          <p:attrName>style.visibility</p:attrName>
                                        </p:attrNameLst>
                                      </p:cBhvr>
                                      <p:to>
                                        <p:strVal val="visible"/>
                                      </p:to>
                                    </p:set>
                                    <p:animEffect transition="in" filter="fade">
                                      <p:cBhvr>
                                        <p:cTn id="37" dur="1000"/>
                                        <p:tgtEl>
                                          <p:spTgt spid="4"/>
                                        </p:tgtEl>
                                      </p:cBhvr>
                                    </p:animEffect>
                                    <p:anim calcmode="lin" valueType="num">
                                      <p:cBhvr>
                                        <p:cTn id="38" dur="1000" fill="hold"/>
                                        <p:tgtEl>
                                          <p:spTgt spid="4"/>
                                        </p:tgtEl>
                                        <p:attrNameLst>
                                          <p:attrName>ppt_x</p:attrName>
                                        </p:attrNameLst>
                                      </p:cBhvr>
                                      <p:tavLst>
                                        <p:tav tm="0">
                                          <p:val>
                                            <p:strVal val="#ppt_x"/>
                                          </p:val>
                                        </p:tav>
                                        <p:tav tm="100000">
                                          <p:val>
                                            <p:strVal val="#ppt_x"/>
                                          </p:val>
                                        </p:tav>
                                      </p:tavLst>
                                    </p:anim>
                                    <p:anim calcmode="lin" valueType="num">
                                      <p:cBhvr>
                                        <p:cTn id="3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136737B9-E457-466D-9175-AF26C2771C79}"/>
              </a:ext>
            </a:extLst>
          </p:cNvPr>
          <p:cNvGrpSpPr/>
          <p:nvPr/>
        </p:nvGrpSpPr>
        <p:grpSpPr>
          <a:xfrm>
            <a:off x="0" y="1398286"/>
            <a:ext cx="24384000" cy="11587468"/>
            <a:chOff x="0" y="788538"/>
            <a:chExt cx="12192000" cy="5463723"/>
          </a:xfrm>
        </p:grpSpPr>
        <p:pic>
          <p:nvPicPr>
            <p:cNvPr id="9" name="Picture 8" descr="A close up of a map&#10;&#10;Description generated with high confidence">
              <a:extLst>
                <a:ext uri="{FF2B5EF4-FFF2-40B4-BE49-F238E27FC236}">
                  <a16:creationId xmlns:a16="http://schemas.microsoft.com/office/drawing/2014/main" id="{42F76381-65E2-4E56-B2F4-1DD8A1A479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820437"/>
              <a:ext cx="12192000" cy="5431824"/>
            </a:xfrm>
            <a:prstGeom prst="rect">
              <a:avLst/>
            </a:prstGeom>
          </p:spPr>
        </p:pic>
        <p:sp>
          <p:nvSpPr>
            <p:cNvPr id="11" name="Rectangle 10">
              <a:extLst>
                <a:ext uri="{FF2B5EF4-FFF2-40B4-BE49-F238E27FC236}">
                  <a16:creationId xmlns:a16="http://schemas.microsoft.com/office/drawing/2014/main" id="{9223A667-58A1-42CD-9C5C-177E516F13DA}"/>
                </a:ext>
              </a:extLst>
            </p:cNvPr>
            <p:cNvSpPr/>
            <p:nvPr/>
          </p:nvSpPr>
          <p:spPr bwMode="auto">
            <a:xfrm>
              <a:off x="0" y="788538"/>
              <a:ext cx="2679405" cy="1771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defTabSz="1864944" fontAlgn="base">
                <a:lnSpc>
                  <a:spcPct val="90000"/>
                </a:lnSpc>
                <a:spcBef>
                  <a:spcPct val="0"/>
                </a:spcBef>
                <a:spcAft>
                  <a:spcPct val="0"/>
                </a:spcAft>
              </a:pPr>
              <a:endParaRPr lang="en-US" sz="4800" err="1">
                <a:gradFill>
                  <a:gsLst>
                    <a:gs pos="0">
                      <a:srgbClr val="FFFFFF"/>
                    </a:gs>
                    <a:gs pos="100000">
                      <a:srgbClr val="FFFFFF"/>
                    </a:gs>
                  </a:gsLst>
                  <a:lin ang="5400000" scaled="0"/>
                </a:gradFill>
                <a:ea typeface="Segoe UI" pitchFamily="34" charset="0"/>
                <a:cs typeface="Segoe UI" pitchFamily="34" charset="0"/>
              </a:endParaRPr>
            </a:p>
          </p:txBody>
        </p:sp>
      </p:grpSp>
      <p:sp>
        <p:nvSpPr>
          <p:cNvPr id="2" name="Title 1"/>
          <p:cNvSpPr>
            <a:spLocks noGrp="1"/>
          </p:cNvSpPr>
          <p:nvPr>
            <p:ph type="title" idx="4294967295"/>
          </p:nvPr>
        </p:nvSpPr>
        <p:spPr>
          <a:xfrm>
            <a:off x="884554" y="267573"/>
            <a:ext cx="22614892" cy="1247726"/>
          </a:xfrm>
        </p:spPr>
        <p:txBody>
          <a:bodyPr>
            <a:normAutofit fontScale="90000"/>
          </a:bodyPr>
          <a:lstStyle/>
          <a:p>
            <a:r>
              <a:rPr lang="en-US" dirty="0">
                <a:latin typeface="Segoe UI Semibold" panose="020B0702040204020203" pitchFamily="34" charset="0"/>
                <a:cs typeface="Segoe UI Semibold" panose="020B0702040204020203" pitchFamily="34" charset="0"/>
              </a:rPr>
              <a:t>Top 30 Highest Velocity OSS Projects on GitHub</a:t>
            </a:r>
          </a:p>
        </p:txBody>
      </p:sp>
      <p:sp>
        <p:nvSpPr>
          <p:cNvPr id="5" name="Rectangle 4"/>
          <p:cNvSpPr/>
          <p:nvPr/>
        </p:nvSpPr>
        <p:spPr>
          <a:xfrm>
            <a:off x="316004" y="12792832"/>
            <a:ext cx="15255689" cy="830997"/>
          </a:xfrm>
          <a:prstGeom prst="rect">
            <a:avLst/>
          </a:prstGeom>
        </p:spPr>
        <p:txBody>
          <a:bodyPr wrap="square">
            <a:spAutoFit/>
          </a:bodyPr>
          <a:lstStyle/>
          <a:p>
            <a:pPr algn="l" defTabSz="1828800" hangingPunct="1">
              <a:defRPr/>
            </a:pPr>
            <a:r>
              <a:rPr lang="en-US" sz="2400" kern="1200" dirty="0">
                <a:solidFill>
                  <a:srgbClr val="505050"/>
                </a:solidFill>
                <a:latin typeface="Segoe UI Semilight"/>
                <a:ea typeface="+mn-ea"/>
                <a:cs typeface="+mn-cs"/>
                <a:hlinkClick r:id="rId4"/>
              </a:rPr>
              <a:t>https://www.cncf.io/blog/2017/06/05/30-highest-velocity-open-source-projects/</a:t>
            </a:r>
            <a:r>
              <a:rPr lang="en-US" sz="2400" dirty="0">
                <a:solidFill>
                  <a:srgbClr val="505050"/>
                </a:solidFill>
                <a:latin typeface="Segoe UI Semilight"/>
                <a:hlinkClick r:id="rId5"/>
              </a:rPr>
              <a:t>https://raw.githubusercontent.com/cncf/velocity/master/charts/top30_20170801_20180801.png</a:t>
            </a:r>
            <a:r>
              <a:rPr lang="en-US" sz="2400" dirty="0">
                <a:solidFill>
                  <a:srgbClr val="505050"/>
                </a:solidFill>
                <a:latin typeface="Segoe UI Semilight"/>
              </a:rPr>
              <a:t>  </a:t>
            </a:r>
            <a:endParaRPr lang="en-US" sz="2400" kern="1200" dirty="0">
              <a:solidFill>
                <a:srgbClr val="505050"/>
              </a:solidFill>
              <a:latin typeface="Segoe UI Semilight"/>
              <a:ea typeface="+mn-ea"/>
              <a:cs typeface="+mn-cs"/>
            </a:endParaRPr>
          </a:p>
        </p:txBody>
      </p:sp>
      <p:pic>
        <p:nvPicPr>
          <p:cNvPr id="1026" name="Picture 2" descr="Cloud Native Computing Foundation"/>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2633" y="11385349"/>
            <a:ext cx="5162550" cy="1428750"/>
          </a:xfrm>
          <a:prstGeom prst="rect">
            <a:avLst/>
          </a:prstGeom>
          <a:solidFill>
            <a:schemeClr val="bg1"/>
          </a:solidFill>
          <a:extLst/>
        </p:spPr>
      </p:pic>
      <p:sp>
        <p:nvSpPr>
          <p:cNvPr id="6" name="Arrow: Right 5"/>
          <p:cNvSpPr/>
          <p:nvPr/>
        </p:nvSpPr>
        <p:spPr>
          <a:xfrm rot="10800000">
            <a:off x="14972569" y="4836242"/>
            <a:ext cx="2764586" cy="676496"/>
          </a:xfrm>
          <a:prstGeom prst="rightArrow">
            <a:avLst/>
          </a:prstGeom>
          <a:solidFill>
            <a:srgbClr val="00B0F0"/>
          </a:solidFill>
          <a:ln>
            <a:solidFill>
              <a:srgbClr val="00B0F0"/>
            </a:solidFill>
          </a:ln>
        </p:spPr>
        <p:style>
          <a:lnRef idx="2">
            <a:schemeClr val="accent2"/>
          </a:lnRef>
          <a:fillRef idx="1">
            <a:schemeClr val="lt1"/>
          </a:fillRef>
          <a:effectRef idx="0">
            <a:schemeClr val="accent2"/>
          </a:effectRef>
          <a:fontRef idx="minor">
            <a:schemeClr val="dk1"/>
          </a:fontRef>
        </p:style>
        <p:txBody>
          <a:bodyPr rtlCol="0" anchor="ctr"/>
          <a:lstStyle/>
          <a:p>
            <a:pPr defTabSz="1828800" hangingPunct="1">
              <a:defRPr/>
            </a:pPr>
            <a:endParaRPr lang="en-US" sz="3600" b="1" kern="1200">
              <a:ln w="22225">
                <a:solidFill>
                  <a:srgbClr val="0065A7"/>
                </a:solidFill>
                <a:prstDash val="solid"/>
              </a:ln>
              <a:solidFill>
                <a:srgbClr val="0065A7">
                  <a:lumMod val="40000"/>
                  <a:lumOff val="60000"/>
                </a:srgbClr>
              </a:solidFill>
              <a:latin typeface="Segoe UI Semilight"/>
            </a:endParaRPr>
          </a:p>
        </p:txBody>
      </p:sp>
    </p:spTree>
    <p:extLst>
      <p:ext uri="{BB962C8B-B14F-4D97-AF65-F5344CB8AC3E}">
        <p14:creationId xmlns:p14="http://schemas.microsoft.com/office/powerpoint/2010/main" val="2758877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right)">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2"/>
          <a:srcRect/>
          <a:stretch>
            <a:fillRect/>
          </a:stretch>
        </a:blipFill>
        <a:effectLst/>
      </p:bgPr>
    </p:bg>
    <p:spTree>
      <p:nvGrpSpPr>
        <p:cNvPr id="1" name=""/>
        <p:cNvGrpSpPr/>
        <p:nvPr/>
      </p:nvGrpSpPr>
      <p:grpSpPr>
        <a:xfrm>
          <a:off x="0" y="0"/>
          <a:ext cx="0" cy="0"/>
          <a:chOff x="0" y="0"/>
          <a:chExt cx="0" cy="0"/>
        </a:xfrm>
      </p:grpSpPr>
      <p:pic>
        <p:nvPicPr>
          <p:cNvPr id="45" name="图像" descr="图像"/>
          <p:cNvPicPr>
            <a:picLocks noChangeAspect="1"/>
          </p:cNvPicPr>
          <p:nvPr/>
        </p:nvPicPr>
        <p:blipFill>
          <a:blip r:embed="rId3">
            <a:alphaModFix amt="54350"/>
            <a:extLst/>
          </a:blip>
          <a:stretch>
            <a:fillRect/>
          </a:stretch>
        </p:blipFill>
        <p:spPr>
          <a:xfrm>
            <a:off x="16203082" y="11787716"/>
            <a:ext cx="4965701" cy="1943101"/>
          </a:xfrm>
          <a:prstGeom prst="rect">
            <a:avLst/>
          </a:prstGeom>
          <a:ln w="12700">
            <a:miter lim="400000"/>
          </a:ln>
        </p:spPr>
      </p:pic>
      <p:pic>
        <p:nvPicPr>
          <p:cNvPr id="47" name="图像" descr="图像"/>
          <p:cNvPicPr>
            <a:picLocks/>
          </p:cNvPicPr>
          <p:nvPr/>
        </p:nvPicPr>
        <p:blipFill>
          <a:blip r:embed="rId4">
            <a:extLst/>
          </a:blip>
          <a:stretch>
            <a:fillRect/>
          </a:stretch>
        </p:blipFill>
        <p:spPr>
          <a:xfrm>
            <a:off x="1788852" y="2194720"/>
            <a:ext cx="20762197" cy="12701"/>
          </a:xfrm>
          <a:prstGeom prst="rect">
            <a:avLst/>
          </a:prstGeom>
          <a:ln w="12700">
            <a:miter lim="400000"/>
          </a:ln>
        </p:spPr>
      </p:pic>
      <p:sp>
        <p:nvSpPr>
          <p:cNvPr id="48" name="Shape 44"/>
          <p:cNvSpPr txBox="1"/>
          <p:nvPr/>
        </p:nvSpPr>
        <p:spPr>
          <a:xfrm>
            <a:off x="10056121" y="3941094"/>
            <a:ext cx="7510909" cy="85215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6" tIns="71436" rIns="71436" bIns="71436" anchor="ctr">
            <a:spAutoFit/>
          </a:bodyPr>
          <a:lstStyle>
            <a:lvl1pPr algn="l" defTabSz="457200">
              <a:defRPr sz="4600">
                <a:solidFill>
                  <a:srgbClr val="00B3C9"/>
                </a:solidFill>
              </a:defRPr>
            </a:lvl1pPr>
          </a:lstStyle>
          <a:p>
            <a:r>
              <a:rPr lang="zh-CN" altLang="en-US" dirty="0"/>
              <a:t>张善友</a:t>
            </a:r>
            <a:endParaRPr dirty="0"/>
          </a:p>
        </p:txBody>
      </p:sp>
      <p:sp>
        <p:nvSpPr>
          <p:cNvPr id="49" name="Shape 45"/>
          <p:cNvSpPr txBox="1"/>
          <p:nvPr/>
        </p:nvSpPr>
        <p:spPr>
          <a:xfrm>
            <a:off x="10016128" y="5237029"/>
            <a:ext cx="8561664" cy="60593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6" tIns="71436" rIns="71436" bIns="71436" anchor="ctr">
            <a:spAutoFit/>
          </a:bodyPr>
          <a:lstStyle>
            <a:lvl1pPr algn="l" defTabSz="457200"/>
          </a:lstStyle>
          <a:p>
            <a:pPr fontAlgn="t"/>
            <a:r>
              <a:rPr lang="zh-CN" altLang="en-US" dirty="0"/>
              <a:t>深圳友浩达科技创始人</a:t>
            </a:r>
          </a:p>
        </p:txBody>
      </p:sp>
      <p:sp>
        <p:nvSpPr>
          <p:cNvPr id="50" name="Shape 46"/>
          <p:cNvSpPr txBox="1"/>
          <p:nvPr/>
        </p:nvSpPr>
        <p:spPr>
          <a:xfrm>
            <a:off x="10056122" y="6228632"/>
            <a:ext cx="10184135" cy="27295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6" tIns="71436" rIns="71436" bIns="71436" anchor="ctr">
            <a:spAutoFit/>
          </a:bodyPr>
          <a:lstStyle>
            <a:lvl1pPr algn="l" defTabSz="457200">
              <a:defRPr sz="2800">
                <a:solidFill>
                  <a:srgbClr val="DDDDDD"/>
                </a:solidFill>
              </a:defRPr>
            </a:lvl1pPr>
          </a:lstStyle>
          <a:p>
            <a:pPr fontAlgn="t"/>
            <a:br>
              <a:rPr lang="zh-CN" altLang="en-US" dirty="0"/>
            </a:br>
            <a:r>
              <a:rPr lang="en-US" altLang="zh-CN" dirty="0"/>
              <a:t>.NET</a:t>
            </a:r>
            <a:r>
              <a:rPr lang="zh-CN" altLang="en-US" dirty="0"/>
              <a:t>技术专家，连续</a:t>
            </a:r>
            <a:r>
              <a:rPr lang="en-US" altLang="zh-CN" dirty="0"/>
              <a:t>14</a:t>
            </a:r>
            <a:r>
              <a:rPr lang="zh-CN" altLang="en-US" dirty="0"/>
              <a:t>年被评为微软最有价值专家（</a:t>
            </a:r>
            <a:r>
              <a:rPr lang="en-US" altLang="zh-CN" dirty="0"/>
              <a:t>MVP</a:t>
            </a:r>
            <a:r>
              <a:rPr lang="zh-CN" altLang="en-US" dirty="0"/>
              <a:t>），腾讯云最有价值专家（</a:t>
            </a:r>
            <a:r>
              <a:rPr lang="en-US" altLang="zh-CN" dirty="0"/>
              <a:t>TVP</a:t>
            </a:r>
            <a:r>
              <a:rPr lang="zh-CN" altLang="en-US" dirty="0"/>
              <a:t>）。拥有超过十七年</a:t>
            </a:r>
            <a:r>
              <a:rPr lang="en-US" altLang="zh-CN" dirty="0"/>
              <a:t>IT</a:t>
            </a:r>
            <a:r>
              <a:rPr lang="zh-CN" altLang="en-US" dirty="0"/>
              <a:t>行业经验，</a:t>
            </a:r>
            <a:r>
              <a:rPr lang="en-US" altLang="zh-CN" dirty="0"/>
              <a:t>2018</a:t>
            </a:r>
            <a:r>
              <a:rPr lang="zh-CN" altLang="en-US" dirty="0"/>
              <a:t>年创立深圳市友浩达科技有限公司，从事</a:t>
            </a:r>
            <a:r>
              <a:rPr lang="en-US" altLang="zh-CN" dirty="0"/>
              <a:t>.NET </a:t>
            </a:r>
            <a:r>
              <a:rPr lang="zh-CN" altLang="en-US" dirty="0"/>
              <a:t>技术顾问工作，工作之余，他还热心于进行社区奉献，运营微信公众号“</a:t>
            </a:r>
            <a:r>
              <a:rPr lang="en-US" altLang="zh-CN" dirty="0"/>
              <a:t>dotnet</a:t>
            </a:r>
            <a:r>
              <a:rPr lang="zh-CN" altLang="en-US" dirty="0"/>
              <a:t>跨平台”</a:t>
            </a:r>
            <a:r>
              <a:rPr lang="en-US" altLang="zh-CN" dirty="0"/>
              <a:t>,</a:t>
            </a:r>
            <a:r>
              <a:rPr lang="zh-CN" altLang="en-US" dirty="0"/>
              <a:t>同时积极参与</a:t>
            </a:r>
            <a:r>
              <a:rPr lang="en-US" altLang="zh-CN" dirty="0"/>
              <a:t>.NET</a:t>
            </a:r>
            <a:r>
              <a:rPr lang="zh-CN" altLang="en-US" dirty="0"/>
              <a:t>社区开源项目，被尊称为张队长</a:t>
            </a:r>
          </a:p>
        </p:txBody>
      </p:sp>
      <p:sp>
        <p:nvSpPr>
          <p:cNvPr id="51" name="Shape 48"/>
          <p:cNvSpPr/>
          <p:nvPr/>
        </p:nvSpPr>
        <p:spPr>
          <a:xfrm>
            <a:off x="4039129" y="3689015"/>
            <a:ext cx="4300032" cy="5979824"/>
          </a:xfrm>
          <a:prstGeom prst="rect">
            <a:avLst/>
          </a:prstGeom>
          <a:blipFill>
            <a:blip r:embed="rId5"/>
            <a:stretch>
              <a:fillRect/>
            </a:stretch>
          </a:blipFill>
          <a:ln w="12700">
            <a:miter lim="400000"/>
          </a:ln>
          <a:effectLst>
            <a:outerShdw blurRad="50800" dist="25400" dir="5400000" rotWithShape="0">
              <a:srgbClr val="000000">
                <a:alpha val="33110"/>
              </a:srgbClr>
            </a:outerShdw>
          </a:effectLst>
        </p:spPr>
        <p:txBody>
          <a:bodyPr lIns="50800" tIns="50800" rIns="50800" bIns="50800" anchor="ctr"/>
          <a:lstStyle/>
          <a:p>
            <a:pPr defTabSz="584200">
              <a:defRPr sz="3200">
                <a:latin typeface="Helvetica Light"/>
                <a:ea typeface="Helvetica Light"/>
                <a:cs typeface="Helvetica Light"/>
                <a:sym typeface="Helvetica Light"/>
              </a:defRPr>
            </a:pPr>
            <a:endParaRPr/>
          </a:p>
        </p:txBody>
      </p:sp>
      <p:sp>
        <p:nvSpPr>
          <p:cNvPr id="54" name="Shape 47"/>
          <p:cNvSpPr/>
          <p:nvPr/>
        </p:nvSpPr>
        <p:spPr>
          <a:xfrm>
            <a:off x="3787076" y="3436963"/>
            <a:ext cx="4300032" cy="5979822"/>
          </a:xfrm>
          <a:prstGeom prst="rect">
            <a:avLst/>
          </a:prstGeom>
          <a:blipFill>
            <a:blip r:embed="rId6"/>
          </a:blipFill>
          <a:ln w="12700">
            <a:miter lim="400000"/>
          </a:ln>
          <a:effectLst>
            <a:outerShdw blurRad="50800" dist="25400" dir="5400000" rotWithShape="0">
              <a:srgbClr val="000000">
                <a:alpha val="33110"/>
              </a:srgbClr>
            </a:outerShdw>
          </a:effectLst>
        </p:spPr>
        <p:txBody>
          <a:bodyPr lIns="50800" tIns="50800" rIns="50800" bIns="50800" anchor="ctr"/>
          <a:lstStyle/>
          <a:p>
            <a:pPr defTabSz="584200">
              <a:defRPr sz="3200">
                <a:latin typeface="Helvetica Light"/>
                <a:ea typeface="Helvetica Light"/>
                <a:cs typeface="Helvetica Light"/>
                <a:sym typeface="Helvetica Light"/>
              </a:defRPr>
            </a:pPr>
            <a:endParaRPr/>
          </a:p>
        </p:txBody>
      </p:sp>
      <p:sp>
        <p:nvSpPr>
          <p:cNvPr id="55" name="Shape 48"/>
          <p:cNvSpPr/>
          <p:nvPr/>
        </p:nvSpPr>
        <p:spPr>
          <a:xfrm>
            <a:off x="4039129" y="3689015"/>
            <a:ext cx="4300032" cy="5979824"/>
          </a:xfrm>
          <a:prstGeom prst="rect">
            <a:avLst/>
          </a:prstGeom>
          <a:blipFill>
            <a:blip r:embed="rId6"/>
          </a:blipFill>
          <a:ln w="12700">
            <a:miter lim="400000"/>
          </a:ln>
          <a:effectLst>
            <a:outerShdw blurRad="50800" dist="25400" dir="5400000" rotWithShape="0">
              <a:srgbClr val="000000">
                <a:alpha val="33110"/>
              </a:srgbClr>
            </a:outerShdw>
          </a:effectLst>
        </p:spPr>
        <p:txBody>
          <a:bodyPr lIns="50800" tIns="50800" rIns="50800" bIns="50800" anchor="ctr"/>
          <a:lstStyle/>
          <a:p>
            <a:pPr defTabSz="584200">
              <a:defRPr sz="3200">
                <a:latin typeface="Helvetica Light"/>
                <a:ea typeface="Helvetica Light"/>
                <a:cs typeface="Helvetica Light"/>
                <a:sym typeface="Helvetica Light"/>
              </a:defRPr>
            </a:pPr>
            <a:endParaRPr/>
          </a:p>
        </p:txBody>
      </p:sp>
      <p:grpSp>
        <p:nvGrpSpPr>
          <p:cNvPr id="58" name="成组"/>
          <p:cNvGrpSpPr/>
          <p:nvPr/>
        </p:nvGrpSpPr>
        <p:grpSpPr>
          <a:xfrm>
            <a:off x="18551769" y="1468092"/>
            <a:ext cx="4030565" cy="576469"/>
            <a:chOff x="0" y="0"/>
            <a:chExt cx="4030563" cy="576467"/>
          </a:xfrm>
        </p:grpSpPr>
        <p:pic>
          <p:nvPicPr>
            <p:cNvPr id="56" name="图片 12" descr="图片 12"/>
            <p:cNvPicPr>
              <a:picLocks noChangeAspect="1"/>
            </p:cNvPicPr>
            <p:nvPr/>
          </p:nvPicPr>
          <p:blipFill>
            <a:blip r:embed="rId7">
              <a:alphaModFix amt="80000"/>
              <a:extLst/>
            </a:blip>
            <a:srcRect r="57561"/>
            <a:stretch>
              <a:fillRect/>
            </a:stretch>
          </p:blipFill>
          <p:spPr>
            <a:xfrm>
              <a:off x="0" y="0"/>
              <a:ext cx="2703344" cy="576468"/>
            </a:xfrm>
            <a:prstGeom prst="rect">
              <a:avLst/>
            </a:prstGeom>
            <a:ln w="12700" cap="flat">
              <a:noFill/>
              <a:miter lim="400000"/>
            </a:ln>
            <a:effectLst/>
          </p:spPr>
        </p:pic>
        <p:pic>
          <p:nvPicPr>
            <p:cNvPr id="57" name="图像" descr="图像"/>
            <p:cNvPicPr>
              <a:picLocks noChangeAspect="1"/>
            </p:cNvPicPr>
            <p:nvPr/>
          </p:nvPicPr>
          <p:blipFill>
            <a:blip r:embed="rId8">
              <a:alphaModFix amt="80000"/>
              <a:extLst/>
            </a:blip>
            <a:stretch>
              <a:fillRect/>
            </a:stretch>
          </p:blipFill>
          <p:spPr>
            <a:xfrm>
              <a:off x="2715086" y="42397"/>
              <a:ext cx="1315478" cy="453393"/>
            </a:xfrm>
            <a:prstGeom prst="rect">
              <a:avLst/>
            </a:prstGeom>
            <a:ln w="12700" cap="flat">
              <a:noFill/>
              <a:miter lim="400000"/>
            </a:ln>
            <a:effectLst/>
          </p:spPr>
        </p:pic>
      </p:grpSp>
      <p:sp>
        <p:nvSpPr>
          <p:cNvPr id="18" name="Shape 43">
            <a:extLst>
              <a:ext uri="{FF2B5EF4-FFF2-40B4-BE49-F238E27FC236}">
                <a16:creationId xmlns:a16="http://schemas.microsoft.com/office/drawing/2014/main" id="{E56779D9-717F-4B7D-9048-AB294388D84D}"/>
              </a:ext>
            </a:extLst>
          </p:cNvPr>
          <p:cNvSpPr/>
          <p:nvPr/>
        </p:nvSpPr>
        <p:spPr>
          <a:xfrm>
            <a:off x="1807360" y="974959"/>
            <a:ext cx="3185795" cy="1003935"/>
          </a:xfrm>
          <a:prstGeom prst="rect">
            <a:avLst/>
          </a:prstGeom>
          <a:ln w="12700">
            <a:miter lim="400000"/>
          </a:ln>
        </p:spPr>
        <p:txBody>
          <a:bodyPr wrap="none" lIns="71437" tIns="71437" rIns="71437" bIns="71437" anchor="ctr">
            <a:spAutoFit/>
          </a:bodyPr>
          <a:lstStyle>
            <a:lvl1pPr defTabSz="584200">
              <a:defRPr sz="56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pPr lvl="0">
              <a:defRPr sz="1800">
                <a:solidFill>
                  <a:srgbClr val="000000"/>
                </a:solidFill>
              </a:defRPr>
            </a:pPr>
            <a:r>
              <a:rPr sz="5600" dirty="0">
                <a:solidFill>
                  <a:srgbClr val="FFFFFF"/>
                </a:solidFill>
              </a:rPr>
              <a:t>SPEAKER</a:t>
            </a:r>
          </a:p>
        </p:txBody>
      </p:sp>
      <p:pic>
        <p:nvPicPr>
          <p:cNvPr id="2" name="图片 1">
            <a:extLst>
              <a:ext uri="{FF2B5EF4-FFF2-40B4-BE49-F238E27FC236}">
                <a16:creationId xmlns:a16="http://schemas.microsoft.com/office/drawing/2014/main" id="{6F34DF86-2390-4119-AB98-CB63909AE393}"/>
              </a:ext>
            </a:extLst>
          </p:cNvPr>
          <p:cNvPicPr>
            <a:picLocks noChangeAspect="1"/>
          </p:cNvPicPr>
          <p:nvPr/>
        </p:nvPicPr>
        <p:blipFill>
          <a:blip r:embed="rId9"/>
          <a:stretch>
            <a:fillRect/>
          </a:stretch>
        </p:blipFill>
        <p:spPr>
          <a:xfrm>
            <a:off x="3913103" y="3689014"/>
            <a:ext cx="4426058" cy="5954417"/>
          </a:xfrm>
          <a:prstGeom prst="rect">
            <a:avLst/>
          </a:prstGeom>
        </p:spPr>
      </p:pic>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Arrow Connector 19">
            <a:extLst>
              <a:ext uri="{FF2B5EF4-FFF2-40B4-BE49-F238E27FC236}">
                <a16:creationId xmlns:a16="http://schemas.microsoft.com/office/drawing/2014/main" id="{6CF642AD-68A3-4B22-93CF-308114799134}"/>
              </a:ext>
            </a:extLst>
          </p:cNvPr>
          <p:cNvCxnSpPr>
            <a:cxnSpLocks/>
          </p:cNvCxnSpPr>
          <p:nvPr/>
        </p:nvCxnSpPr>
        <p:spPr>
          <a:xfrm flipV="1">
            <a:off x="1122042" y="5255602"/>
            <a:ext cx="22796204" cy="1850"/>
          </a:xfrm>
          <a:prstGeom prst="straightConnector1">
            <a:avLst/>
          </a:prstGeom>
          <a:ln w="38100"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 name="Oval 21">
            <a:extLst>
              <a:ext uri="{FF2B5EF4-FFF2-40B4-BE49-F238E27FC236}">
                <a16:creationId xmlns:a16="http://schemas.microsoft.com/office/drawing/2014/main" id="{FE60CAB9-6425-4FDD-B9A0-B4FDCA81F7CD}"/>
              </a:ext>
            </a:extLst>
          </p:cNvPr>
          <p:cNvSpPr/>
          <p:nvPr/>
        </p:nvSpPr>
        <p:spPr>
          <a:xfrm>
            <a:off x="2311209" y="4777857"/>
            <a:ext cx="846194" cy="876216"/>
          </a:xfrm>
          <a:prstGeom prst="ellipse">
            <a:avLst/>
          </a:prstGeom>
          <a:solidFill>
            <a:schemeClr val="tx2"/>
          </a:solidFill>
        </p:spPr>
        <p:style>
          <a:lnRef idx="3">
            <a:schemeClr val="lt1"/>
          </a:lnRef>
          <a:fillRef idx="1">
            <a:schemeClr val="accent2"/>
          </a:fillRef>
          <a:effectRef idx="1">
            <a:schemeClr val="accent2"/>
          </a:effectRef>
          <a:fontRef idx="minor">
            <a:schemeClr val="lt1"/>
          </a:fontRef>
        </p:style>
      </p:sp>
      <p:sp>
        <p:nvSpPr>
          <p:cNvPr id="4" name="Oval 22">
            <a:extLst>
              <a:ext uri="{FF2B5EF4-FFF2-40B4-BE49-F238E27FC236}">
                <a16:creationId xmlns:a16="http://schemas.microsoft.com/office/drawing/2014/main" id="{6EC48148-34D7-4033-8BD8-F122F21F178C}"/>
              </a:ext>
            </a:extLst>
          </p:cNvPr>
          <p:cNvSpPr/>
          <p:nvPr/>
        </p:nvSpPr>
        <p:spPr>
          <a:xfrm>
            <a:off x="4842899" y="4832149"/>
            <a:ext cx="846194" cy="876216"/>
          </a:xfrm>
          <a:prstGeom prst="ellipse">
            <a:avLst/>
          </a:prstGeom>
          <a:solidFill>
            <a:schemeClr val="tx2"/>
          </a:solidFill>
        </p:spPr>
        <p:style>
          <a:lnRef idx="3">
            <a:schemeClr val="lt1"/>
          </a:lnRef>
          <a:fillRef idx="1">
            <a:schemeClr val="accent2"/>
          </a:fillRef>
          <a:effectRef idx="1">
            <a:schemeClr val="accent2"/>
          </a:effectRef>
          <a:fontRef idx="minor">
            <a:schemeClr val="lt1"/>
          </a:fontRef>
        </p:style>
      </p:sp>
      <p:pic>
        <p:nvPicPr>
          <p:cNvPr id="5" name="Picture 10">
            <a:extLst>
              <a:ext uri="{FF2B5EF4-FFF2-40B4-BE49-F238E27FC236}">
                <a16:creationId xmlns:a16="http://schemas.microsoft.com/office/drawing/2014/main" id="{9300798F-95B0-4018-968C-B5EFAD14C137}"/>
              </a:ext>
            </a:extLst>
          </p:cNvPr>
          <p:cNvPicPr>
            <a:picLocks noChangeAspect="1"/>
          </p:cNvPicPr>
          <p:nvPr/>
        </p:nvPicPr>
        <p:blipFill>
          <a:blip r:embed="rId3"/>
          <a:stretch>
            <a:fillRect/>
          </a:stretch>
        </p:blipFill>
        <p:spPr>
          <a:xfrm>
            <a:off x="7627939" y="4433572"/>
            <a:ext cx="1664790" cy="1589378"/>
          </a:xfrm>
          <a:prstGeom prst="rect">
            <a:avLst/>
          </a:prstGeom>
        </p:spPr>
      </p:pic>
      <p:sp>
        <p:nvSpPr>
          <p:cNvPr id="6" name="Oval 23">
            <a:extLst>
              <a:ext uri="{FF2B5EF4-FFF2-40B4-BE49-F238E27FC236}">
                <a16:creationId xmlns:a16="http://schemas.microsoft.com/office/drawing/2014/main" id="{07C1C538-0028-4A0D-B725-91A7C92E6F6F}"/>
              </a:ext>
            </a:extLst>
          </p:cNvPr>
          <p:cNvSpPr/>
          <p:nvPr/>
        </p:nvSpPr>
        <p:spPr>
          <a:xfrm>
            <a:off x="11065629" y="4832149"/>
            <a:ext cx="846194" cy="876216"/>
          </a:xfrm>
          <a:prstGeom prst="ellipse">
            <a:avLst/>
          </a:prstGeom>
          <a:solidFill>
            <a:schemeClr val="tx2"/>
          </a:solidFill>
        </p:spPr>
        <p:style>
          <a:lnRef idx="3">
            <a:schemeClr val="lt1"/>
          </a:lnRef>
          <a:fillRef idx="1">
            <a:schemeClr val="accent2"/>
          </a:fillRef>
          <a:effectRef idx="1">
            <a:schemeClr val="accent2"/>
          </a:effectRef>
          <a:fontRef idx="minor">
            <a:schemeClr val="lt1"/>
          </a:fontRef>
        </p:style>
      </p:sp>
      <p:sp>
        <p:nvSpPr>
          <p:cNvPr id="7" name="Oval 24">
            <a:extLst>
              <a:ext uri="{FF2B5EF4-FFF2-40B4-BE49-F238E27FC236}">
                <a16:creationId xmlns:a16="http://schemas.microsoft.com/office/drawing/2014/main" id="{4A49CDAC-2F94-4716-86AE-FA5A42D0FFAA}"/>
              </a:ext>
            </a:extLst>
          </p:cNvPr>
          <p:cNvSpPr/>
          <p:nvPr/>
        </p:nvSpPr>
        <p:spPr>
          <a:xfrm>
            <a:off x="15913967" y="4832149"/>
            <a:ext cx="846194" cy="876216"/>
          </a:xfrm>
          <a:prstGeom prst="ellipse">
            <a:avLst/>
          </a:prstGeom>
          <a:solidFill>
            <a:schemeClr val="tx2"/>
          </a:solidFill>
        </p:spPr>
        <p:style>
          <a:lnRef idx="3">
            <a:schemeClr val="lt1"/>
          </a:lnRef>
          <a:fillRef idx="1">
            <a:schemeClr val="accent2"/>
          </a:fillRef>
          <a:effectRef idx="1">
            <a:schemeClr val="accent2"/>
          </a:effectRef>
          <a:fontRef idx="minor">
            <a:schemeClr val="lt1"/>
          </a:fontRef>
        </p:style>
      </p:sp>
      <p:grpSp>
        <p:nvGrpSpPr>
          <p:cNvPr id="8" name="Group 3">
            <a:extLst>
              <a:ext uri="{FF2B5EF4-FFF2-40B4-BE49-F238E27FC236}">
                <a16:creationId xmlns:a16="http://schemas.microsoft.com/office/drawing/2014/main" id="{E5A4B2DB-5619-4745-9111-78CB57345F26}"/>
              </a:ext>
            </a:extLst>
          </p:cNvPr>
          <p:cNvGrpSpPr/>
          <p:nvPr/>
        </p:nvGrpSpPr>
        <p:grpSpPr>
          <a:xfrm>
            <a:off x="19551487" y="4475565"/>
            <a:ext cx="1737586" cy="1589378"/>
            <a:chOff x="8570902" y="4107252"/>
            <a:chExt cx="868793" cy="794689"/>
          </a:xfrm>
        </p:grpSpPr>
        <p:sp>
          <p:nvSpPr>
            <p:cNvPr id="9" name="Oval 11">
              <a:extLst>
                <a:ext uri="{FF2B5EF4-FFF2-40B4-BE49-F238E27FC236}">
                  <a16:creationId xmlns:a16="http://schemas.microsoft.com/office/drawing/2014/main" id="{D8744CEB-FA4F-4B62-8195-9E78E1386CB2}"/>
                </a:ext>
              </a:extLst>
            </p:cNvPr>
            <p:cNvSpPr/>
            <p:nvPr/>
          </p:nvSpPr>
          <p:spPr>
            <a:xfrm>
              <a:off x="8615365" y="4107252"/>
              <a:ext cx="779869" cy="794689"/>
            </a:xfrm>
            <a:prstGeom prst="ellipse">
              <a:avLst/>
            </a:prstGeom>
            <a:solidFill>
              <a:srgbClr val="7030A0"/>
            </a:solidFill>
          </p:spPr>
          <p:style>
            <a:lnRef idx="3">
              <a:schemeClr val="lt1"/>
            </a:lnRef>
            <a:fillRef idx="1">
              <a:schemeClr val="accent6"/>
            </a:fillRef>
            <a:effectRef idx="1">
              <a:schemeClr val="accent6"/>
            </a:effectRef>
            <a:fontRef idx="minor">
              <a:schemeClr val="lt1"/>
            </a:fontRef>
          </p:style>
          <p:txBody>
            <a:bodyPr anchor="ctr"/>
            <a:lstStyle/>
            <a:p>
              <a:pPr algn="l" defTabSz="1828800" hangingPunct="1">
                <a:defRPr/>
              </a:pPr>
              <a:endParaRPr lang="en-US" sz="2800" kern="1200">
                <a:solidFill>
                  <a:schemeClr val="tx1"/>
                </a:solidFill>
                <a:latin typeface="Microsoft YaHei Light" panose="020B0502040204020203" pitchFamily="34" charset="-122"/>
                <a:ea typeface="Microsoft YaHei Light" panose="020B0502040204020203" pitchFamily="34" charset="-122"/>
              </a:endParaRPr>
            </a:p>
          </p:txBody>
        </p:sp>
        <p:sp>
          <p:nvSpPr>
            <p:cNvPr id="10" name="TextBox 2">
              <a:extLst>
                <a:ext uri="{FF2B5EF4-FFF2-40B4-BE49-F238E27FC236}">
                  <a16:creationId xmlns:a16="http://schemas.microsoft.com/office/drawing/2014/main" id="{60990857-4A79-4E1F-BCDB-1C29B7D305CF}"/>
                </a:ext>
              </a:extLst>
            </p:cNvPr>
            <p:cNvSpPr txBox="1"/>
            <p:nvPr/>
          </p:nvSpPr>
          <p:spPr>
            <a:xfrm>
              <a:off x="8570902" y="4257180"/>
              <a:ext cx="868793" cy="544765"/>
            </a:xfrm>
            <a:prstGeom prst="rect">
              <a:avLst/>
            </a:prstGeom>
            <a:noFill/>
          </p:spPr>
          <p:txBody>
            <a:bodyPr wrap="square" lIns="365760" tIns="292608" rIns="365760" bIns="292608" rtlCol="0">
              <a:spAutoFit/>
            </a:bodyPr>
            <a:lstStyle/>
            <a:p>
              <a:pPr>
                <a:lnSpc>
                  <a:spcPct val="90000"/>
                </a:lnSpc>
                <a:spcAft>
                  <a:spcPts val="1200"/>
                </a:spcAft>
              </a:pPr>
              <a:r>
                <a:rPr lang="en-US" sz="3600" dirty="0">
                  <a:solidFill>
                    <a:schemeClr val="tx1"/>
                  </a:solidFill>
                  <a:latin typeface="Microsoft YaHei Light" panose="020B0502040204020203" pitchFamily="34" charset="-122"/>
                  <a:ea typeface="Microsoft YaHei Light" panose="020B0502040204020203" pitchFamily="34" charset="-122"/>
                </a:rPr>
                <a:t>.NET</a:t>
              </a:r>
            </a:p>
          </p:txBody>
        </p:sp>
      </p:grpSp>
      <p:sp>
        <p:nvSpPr>
          <p:cNvPr id="11" name="TextBox 25">
            <a:extLst>
              <a:ext uri="{FF2B5EF4-FFF2-40B4-BE49-F238E27FC236}">
                <a16:creationId xmlns:a16="http://schemas.microsoft.com/office/drawing/2014/main" id="{A3C9C865-6BAC-44F2-B97B-04216887743F}"/>
              </a:ext>
            </a:extLst>
          </p:cNvPr>
          <p:cNvSpPr txBox="1"/>
          <p:nvPr/>
        </p:nvSpPr>
        <p:spPr>
          <a:xfrm>
            <a:off x="0" y="7175783"/>
            <a:ext cx="2957624" cy="1619208"/>
          </a:xfrm>
          <a:prstGeom prst="rect">
            <a:avLst/>
          </a:prstGeom>
          <a:noFill/>
        </p:spPr>
        <p:txBody>
          <a:bodyPr wrap="square" lIns="358322" tIns="286662" rIns="179212" bIns="286662" rtlCol="0" anchor="t">
            <a:spAutoFit/>
          </a:bodyPr>
          <a:lstStyle/>
          <a:p>
            <a:pPr defTabSz="1791202" hangingPunct="1">
              <a:lnSpc>
                <a:spcPct val="90000"/>
              </a:lnSpc>
              <a:spcAft>
                <a:spcPts val="1176"/>
              </a:spcAft>
              <a:defRPr/>
            </a:pPr>
            <a:r>
              <a:rPr lang="en-US" sz="3200" b="1" kern="1200">
                <a:solidFill>
                  <a:schemeClr val="tx1"/>
                </a:solidFill>
                <a:latin typeface="Microsoft YaHei Light" panose="020B0502040204020203" pitchFamily="34" charset="-122"/>
                <a:ea typeface="Microsoft YaHei Light" panose="020B0502040204020203" pitchFamily="34" charset="-122"/>
                <a:cs typeface="Segoe UI" panose="020B0502040204020203" pitchFamily="34" charset="0"/>
              </a:rPr>
              <a:t>2001</a:t>
            </a:r>
          </a:p>
          <a:p>
            <a:pPr defTabSz="1827900">
              <a:lnSpc>
                <a:spcPct val="90000"/>
              </a:lnSpc>
              <a:spcAft>
                <a:spcPts val="1150"/>
              </a:spcAft>
              <a:defRPr/>
            </a:pPr>
            <a:r>
              <a:rPr lang="en-US" sz="3200">
                <a:solidFill>
                  <a:schemeClr val="tx1"/>
                </a:solidFill>
                <a:latin typeface="Microsoft YaHei Light" panose="020B0502040204020203" pitchFamily="34" charset="-122"/>
                <a:ea typeface="Microsoft YaHei Light" panose="020B0502040204020203" pitchFamily="34" charset="-122"/>
                <a:cs typeface="Segoe UI" panose="020B0502040204020203" pitchFamily="34" charset="0"/>
              </a:rPr>
              <a:t>ECMA 335</a:t>
            </a:r>
          </a:p>
        </p:txBody>
      </p:sp>
      <p:cxnSp>
        <p:nvCxnSpPr>
          <p:cNvPr id="12" name="Straight Connector 27">
            <a:extLst>
              <a:ext uri="{FF2B5EF4-FFF2-40B4-BE49-F238E27FC236}">
                <a16:creationId xmlns:a16="http://schemas.microsoft.com/office/drawing/2014/main" id="{A3DDC08A-6BE5-4501-825D-AFB8412E454F}"/>
              </a:ext>
            </a:extLst>
          </p:cNvPr>
          <p:cNvCxnSpPr>
            <a:stCxn id="33" idx="4"/>
            <a:endCxn id="11" idx="0"/>
          </p:cNvCxnSpPr>
          <p:nvPr/>
        </p:nvCxnSpPr>
        <p:spPr>
          <a:xfrm>
            <a:off x="1443514" y="5693709"/>
            <a:ext cx="35298" cy="1482074"/>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Box 29">
            <a:extLst>
              <a:ext uri="{FF2B5EF4-FFF2-40B4-BE49-F238E27FC236}">
                <a16:creationId xmlns:a16="http://schemas.microsoft.com/office/drawing/2014/main" id="{5557E321-A715-4B29-89B9-80E78E85489B}"/>
              </a:ext>
            </a:extLst>
          </p:cNvPr>
          <p:cNvSpPr txBox="1"/>
          <p:nvPr/>
        </p:nvSpPr>
        <p:spPr>
          <a:xfrm>
            <a:off x="466315" y="9553468"/>
            <a:ext cx="4075362" cy="2505604"/>
          </a:xfrm>
          <a:prstGeom prst="rect">
            <a:avLst/>
          </a:prstGeom>
          <a:noFill/>
        </p:spPr>
        <p:txBody>
          <a:bodyPr wrap="square" lIns="358322" tIns="286662" rIns="179212" bIns="286662" rtlCol="0" anchor="t">
            <a:spAutoFit/>
          </a:bodyPr>
          <a:lstStyle/>
          <a:p>
            <a:pPr defTabSz="1791202" hangingPunct="1">
              <a:lnSpc>
                <a:spcPct val="90000"/>
              </a:lnSpc>
              <a:spcAft>
                <a:spcPts val="1176"/>
              </a:spcAft>
              <a:defRPr/>
            </a:pPr>
            <a:r>
              <a:rPr lang="en-US" sz="3200" b="1" kern="1200" dirty="0">
                <a:solidFill>
                  <a:schemeClr val="tx1"/>
                </a:solidFill>
                <a:latin typeface="Microsoft YaHei Light" panose="020B0502040204020203" pitchFamily="34" charset="-122"/>
                <a:ea typeface="Microsoft YaHei Light" panose="020B0502040204020203" pitchFamily="34" charset="-122"/>
                <a:cs typeface="Segoe UI" panose="020B0502040204020203" pitchFamily="34" charset="0"/>
              </a:rPr>
              <a:t>2002</a:t>
            </a:r>
          </a:p>
          <a:p>
            <a:pPr defTabSz="1827900">
              <a:lnSpc>
                <a:spcPct val="90000"/>
              </a:lnSpc>
              <a:spcAft>
                <a:spcPts val="1150"/>
              </a:spcAft>
              <a:defRPr/>
            </a:pPr>
            <a:r>
              <a:rPr lang="en-US" sz="3200" dirty="0">
                <a:solidFill>
                  <a:schemeClr val="tx1"/>
                </a:solidFill>
                <a:latin typeface="Microsoft YaHei Light" panose="020B0502040204020203" pitchFamily="34" charset="-122"/>
                <a:ea typeface="Microsoft YaHei Light" panose="020B0502040204020203" pitchFamily="34" charset="-122"/>
                <a:cs typeface="Segoe UI" panose="020B0502040204020203" pitchFamily="34" charset="0"/>
              </a:rPr>
              <a:t>NET 1.0 for Windows </a:t>
            </a:r>
            <a:r>
              <a:rPr lang="zh-CN" altLang="en-US" sz="3200" dirty="0">
                <a:solidFill>
                  <a:schemeClr val="tx1"/>
                </a:solidFill>
                <a:latin typeface="Microsoft YaHei Light" panose="020B0502040204020203" pitchFamily="34" charset="-122"/>
                <a:ea typeface="Microsoft YaHei Light" panose="020B0502040204020203" pitchFamily="34" charset="-122"/>
                <a:cs typeface="Segoe UI" panose="020B0502040204020203" pitchFamily="34" charset="0"/>
              </a:rPr>
              <a:t>发布</a:t>
            </a:r>
            <a:r>
              <a:rPr lang="en-US" sz="3200" dirty="0">
                <a:solidFill>
                  <a:schemeClr val="tx1"/>
                </a:solidFill>
                <a:latin typeface="Microsoft YaHei Light" panose="020B0502040204020203" pitchFamily="34" charset="-122"/>
                <a:ea typeface="Microsoft YaHei Light" panose="020B0502040204020203" pitchFamily="34" charset="-122"/>
                <a:cs typeface="Segoe UI" panose="020B0502040204020203" pitchFamily="34" charset="0"/>
              </a:rPr>
              <a:t>. Mono </a:t>
            </a:r>
            <a:r>
              <a:rPr lang="zh-CN" altLang="en-US" sz="3200" dirty="0">
                <a:solidFill>
                  <a:schemeClr val="tx1"/>
                </a:solidFill>
                <a:latin typeface="Microsoft YaHei Light" panose="020B0502040204020203" pitchFamily="34" charset="-122"/>
                <a:ea typeface="Microsoft YaHei Light" panose="020B0502040204020203" pitchFamily="34" charset="-122"/>
                <a:cs typeface="Segoe UI" panose="020B0502040204020203" pitchFamily="34" charset="0"/>
              </a:rPr>
              <a:t>项目启动</a:t>
            </a:r>
            <a:endParaRPr lang="en-US" sz="3200" dirty="0">
              <a:solidFill>
                <a:schemeClr val="tx1"/>
              </a:solidFill>
              <a:latin typeface="Microsoft YaHei Light" panose="020B0502040204020203" pitchFamily="34" charset="-122"/>
              <a:ea typeface="Microsoft YaHei Light" panose="020B0502040204020203" pitchFamily="34" charset="-122"/>
              <a:cs typeface="Segoe UI" panose="020B0502040204020203" pitchFamily="34" charset="0"/>
            </a:endParaRPr>
          </a:p>
        </p:txBody>
      </p:sp>
      <p:cxnSp>
        <p:nvCxnSpPr>
          <p:cNvPr id="14" name="Straight Connector 31">
            <a:extLst>
              <a:ext uri="{FF2B5EF4-FFF2-40B4-BE49-F238E27FC236}">
                <a16:creationId xmlns:a16="http://schemas.microsoft.com/office/drawing/2014/main" id="{DDB555A0-DAB3-4268-9903-8BB9F944ABFD}"/>
              </a:ext>
            </a:extLst>
          </p:cNvPr>
          <p:cNvCxnSpPr>
            <a:cxnSpLocks/>
            <a:stCxn id="3" idx="4"/>
          </p:cNvCxnSpPr>
          <p:nvPr/>
        </p:nvCxnSpPr>
        <p:spPr>
          <a:xfrm>
            <a:off x="2734306" y="5654073"/>
            <a:ext cx="43568" cy="371508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5" name="Group 1">
            <a:extLst>
              <a:ext uri="{FF2B5EF4-FFF2-40B4-BE49-F238E27FC236}">
                <a16:creationId xmlns:a16="http://schemas.microsoft.com/office/drawing/2014/main" id="{92F6B561-5AF8-4430-9A53-CB5A0AC35469}"/>
              </a:ext>
            </a:extLst>
          </p:cNvPr>
          <p:cNvGrpSpPr/>
          <p:nvPr/>
        </p:nvGrpSpPr>
        <p:grpSpPr>
          <a:xfrm>
            <a:off x="13179891" y="4590179"/>
            <a:ext cx="1559738" cy="1589380"/>
            <a:chOff x="6269195" y="1881751"/>
            <a:chExt cx="670912" cy="670912"/>
          </a:xfrm>
          <a:solidFill>
            <a:schemeClr val="tx2"/>
          </a:solidFill>
        </p:grpSpPr>
        <p:sp>
          <p:nvSpPr>
            <p:cNvPr id="16" name="Oval 13">
              <a:extLst>
                <a:ext uri="{FF2B5EF4-FFF2-40B4-BE49-F238E27FC236}">
                  <a16:creationId xmlns:a16="http://schemas.microsoft.com/office/drawing/2014/main" id="{084CC66D-A56D-49F8-A0DC-C13F009504C0}"/>
                </a:ext>
              </a:extLst>
            </p:cNvPr>
            <p:cNvSpPr/>
            <p:nvPr/>
          </p:nvSpPr>
          <p:spPr>
            <a:xfrm>
              <a:off x="6269195" y="1881751"/>
              <a:ext cx="670912" cy="670912"/>
            </a:xfrm>
            <a:prstGeom prst="ellipse">
              <a:avLst/>
            </a:prstGeom>
            <a:grpFill/>
          </p:spPr>
          <p:style>
            <a:lnRef idx="3">
              <a:schemeClr val="lt1"/>
            </a:lnRef>
            <a:fillRef idx="1">
              <a:schemeClr val="accent2"/>
            </a:fillRef>
            <a:effectRef idx="1">
              <a:schemeClr val="accent2"/>
            </a:effectRef>
            <a:fontRef idx="minor">
              <a:schemeClr val="lt1"/>
            </a:fontRef>
          </p:style>
        </p:sp>
        <p:pic>
          <p:nvPicPr>
            <p:cNvPr id="17" name="Picture 16">
              <a:extLst>
                <a:ext uri="{FF2B5EF4-FFF2-40B4-BE49-F238E27FC236}">
                  <a16:creationId xmlns:a16="http://schemas.microsoft.com/office/drawing/2014/main" id="{076D5577-3868-4D33-AF20-FEDDAF39695A}"/>
                </a:ext>
              </a:extLst>
            </p:cNvPr>
            <p:cNvPicPr>
              <a:picLocks noChangeAspect="1"/>
            </p:cNvPicPr>
            <p:nvPr/>
          </p:nvPicPr>
          <p:blipFill>
            <a:blip r:embed="rId4">
              <a:lum bright="70000" contrast="-70000"/>
              <a:extLst>
                <a:ext uri="{28A0092B-C50C-407E-A947-70E740481C1C}">
                  <a14:useLocalDpi xmlns:a14="http://schemas.microsoft.com/office/drawing/2010/main" val="0"/>
                </a:ext>
              </a:extLst>
            </a:blip>
            <a:stretch>
              <a:fillRect/>
            </a:stretch>
          </p:blipFill>
          <p:spPr>
            <a:xfrm>
              <a:off x="6422195" y="1996378"/>
              <a:ext cx="405428" cy="483812"/>
            </a:xfrm>
            <a:prstGeom prst="rect">
              <a:avLst/>
            </a:prstGeom>
            <a:grpFill/>
          </p:spPr>
        </p:pic>
      </p:grpSp>
      <p:sp>
        <p:nvSpPr>
          <p:cNvPr id="18" name="TextBox 32">
            <a:extLst>
              <a:ext uri="{FF2B5EF4-FFF2-40B4-BE49-F238E27FC236}">
                <a16:creationId xmlns:a16="http://schemas.microsoft.com/office/drawing/2014/main" id="{77A1E026-58BA-4942-BBE7-B88F31DFA0C0}"/>
              </a:ext>
            </a:extLst>
          </p:cNvPr>
          <p:cNvSpPr txBox="1"/>
          <p:nvPr/>
        </p:nvSpPr>
        <p:spPr>
          <a:xfrm>
            <a:off x="3367498" y="7331365"/>
            <a:ext cx="3726684" cy="2659492"/>
          </a:xfrm>
          <a:prstGeom prst="rect">
            <a:avLst/>
          </a:prstGeom>
          <a:noFill/>
        </p:spPr>
        <p:txBody>
          <a:bodyPr wrap="square" lIns="358322" tIns="286662" rIns="179212" bIns="286662" rtlCol="0" anchor="t">
            <a:spAutoFit/>
          </a:bodyPr>
          <a:lstStyle/>
          <a:p>
            <a:pPr defTabSz="1791202" hangingPunct="1">
              <a:lnSpc>
                <a:spcPct val="90000"/>
              </a:lnSpc>
              <a:spcAft>
                <a:spcPts val="1176"/>
              </a:spcAft>
              <a:defRPr/>
            </a:pPr>
            <a:r>
              <a:rPr lang="en-US" sz="3200" b="1" kern="1200" dirty="0">
                <a:solidFill>
                  <a:schemeClr val="tx1"/>
                </a:solidFill>
                <a:latin typeface="Microsoft YaHei Light" panose="020B0502040204020203" pitchFamily="34" charset="-122"/>
                <a:ea typeface="Microsoft YaHei Light" panose="020B0502040204020203" pitchFamily="34" charset="-122"/>
                <a:cs typeface="Segoe UI" panose="020B0502040204020203" pitchFamily="34" charset="0"/>
              </a:rPr>
              <a:t>2008</a:t>
            </a:r>
          </a:p>
          <a:p>
            <a:pPr defTabSz="1827900">
              <a:lnSpc>
                <a:spcPct val="90000"/>
              </a:lnSpc>
              <a:spcAft>
                <a:spcPts val="1150"/>
              </a:spcAft>
              <a:defRPr/>
            </a:pPr>
            <a:r>
              <a:rPr lang="en-US" sz="3200" dirty="0">
                <a:solidFill>
                  <a:schemeClr val="tx1"/>
                </a:solidFill>
                <a:latin typeface="Microsoft YaHei Light" panose="020B0502040204020203" pitchFamily="34" charset="-122"/>
                <a:ea typeface="Microsoft YaHei Light" panose="020B0502040204020203" pitchFamily="34" charset="-122"/>
                <a:cs typeface="Segoe UI" panose="020B0502040204020203" pitchFamily="34" charset="0"/>
              </a:rPr>
              <a:t>ASP.NET MVC (web platform) </a:t>
            </a:r>
          </a:p>
          <a:p>
            <a:pPr defTabSz="1827900">
              <a:lnSpc>
                <a:spcPct val="90000"/>
              </a:lnSpc>
              <a:spcAft>
                <a:spcPts val="1150"/>
              </a:spcAft>
              <a:defRPr/>
            </a:pPr>
            <a:r>
              <a:rPr lang="zh-CN" altLang="en-US" sz="3200" dirty="0">
                <a:solidFill>
                  <a:schemeClr val="tx1"/>
                </a:solidFill>
                <a:latin typeface="Microsoft YaHei Light" panose="020B0502040204020203" pitchFamily="34" charset="-122"/>
                <a:ea typeface="Microsoft YaHei Light" panose="020B0502040204020203" pitchFamily="34" charset="-122"/>
                <a:cs typeface="Segoe UI" panose="020B0502040204020203" pitchFamily="34" charset="0"/>
              </a:rPr>
              <a:t>开源</a:t>
            </a:r>
            <a:endParaRPr lang="en-US" sz="3200" dirty="0">
              <a:solidFill>
                <a:schemeClr val="tx1"/>
              </a:solidFill>
              <a:latin typeface="Microsoft YaHei Light" panose="020B0502040204020203" pitchFamily="34" charset="-122"/>
              <a:ea typeface="Microsoft YaHei Light" panose="020B0502040204020203" pitchFamily="34" charset="-122"/>
              <a:cs typeface="Segoe UI" panose="020B0502040204020203" pitchFamily="34" charset="0"/>
            </a:endParaRPr>
          </a:p>
        </p:txBody>
      </p:sp>
      <p:cxnSp>
        <p:nvCxnSpPr>
          <p:cNvPr id="19" name="Straight Connector 34">
            <a:extLst>
              <a:ext uri="{FF2B5EF4-FFF2-40B4-BE49-F238E27FC236}">
                <a16:creationId xmlns:a16="http://schemas.microsoft.com/office/drawing/2014/main" id="{554216AB-5242-4584-AA3B-EB744781844C}"/>
              </a:ext>
            </a:extLst>
          </p:cNvPr>
          <p:cNvCxnSpPr>
            <a:cxnSpLocks/>
            <a:stCxn id="4" idx="4"/>
            <a:endCxn id="18" idx="0"/>
          </p:cNvCxnSpPr>
          <p:nvPr/>
        </p:nvCxnSpPr>
        <p:spPr>
          <a:xfrm flipH="1">
            <a:off x="5230840" y="5708365"/>
            <a:ext cx="35156" cy="162300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Box 38">
            <a:extLst>
              <a:ext uri="{FF2B5EF4-FFF2-40B4-BE49-F238E27FC236}">
                <a16:creationId xmlns:a16="http://schemas.microsoft.com/office/drawing/2014/main" id="{F04981E0-FDA5-4300-AF41-96F4A453859A}"/>
              </a:ext>
            </a:extLst>
          </p:cNvPr>
          <p:cNvSpPr txBox="1"/>
          <p:nvPr/>
        </p:nvSpPr>
        <p:spPr>
          <a:xfrm>
            <a:off x="6405774" y="7553346"/>
            <a:ext cx="4071964" cy="3699777"/>
          </a:xfrm>
          <a:prstGeom prst="rect">
            <a:avLst/>
          </a:prstGeom>
          <a:noFill/>
        </p:spPr>
        <p:txBody>
          <a:bodyPr wrap="square" lIns="358322" tIns="286662" rIns="179212" bIns="286662" rtlCol="0" anchor="t">
            <a:spAutoFit/>
          </a:bodyPr>
          <a:lstStyle/>
          <a:p>
            <a:pPr defTabSz="1791202" hangingPunct="1">
              <a:lnSpc>
                <a:spcPct val="90000"/>
              </a:lnSpc>
              <a:spcAft>
                <a:spcPts val="1176"/>
              </a:spcAft>
              <a:defRPr/>
            </a:pPr>
            <a:r>
              <a:rPr lang="en-US" sz="3200" b="1" kern="1200" dirty="0">
                <a:solidFill>
                  <a:schemeClr val="tx1"/>
                </a:solidFill>
                <a:latin typeface="Microsoft YaHei Light" panose="020B0502040204020203" pitchFamily="34" charset="-122"/>
                <a:ea typeface="Microsoft YaHei Light" panose="020B0502040204020203" pitchFamily="34" charset="-122"/>
                <a:cs typeface="Segoe UI" panose="020B0502040204020203" pitchFamily="34" charset="0"/>
              </a:rPr>
              <a:t>April 2014</a:t>
            </a:r>
          </a:p>
          <a:p>
            <a:pPr defTabSz="1791202">
              <a:lnSpc>
                <a:spcPct val="90000"/>
              </a:lnSpc>
              <a:spcAft>
                <a:spcPts val="1176"/>
              </a:spcAft>
              <a:defRPr/>
            </a:pPr>
            <a:r>
              <a:rPr lang="en-US" sz="3200" dirty="0">
                <a:solidFill>
                  <a:schemeClr val="tx1"/>
                </a:solidFill>
                <a:latin typeface="Microsoft YaHei Light" panose="020B0502040204020203" pitchFamily="34" charset="-122"/>
                <a:ea typeface="Microsoft YaHei Light" panose="020B0502040204020203" pitchFamily="34" charset="-122"/>
                <a:cs typeface="Segoe UI" panose="020B0502040204020203" pitchFamily="34" charset="0"/>
              </a:rPr>
              <a:t>.NET </a:t>
            </a:r>
            <a:r>
              <a:rPr lang="zh-CN" altLang="en-US" sz="3200" dirty="0">
                <a:solidFill>
                  <a:schemeClr val="tx1"/>
                </a:solidFill>
                <a:latin typeface="Microsoft YaHei Light" panose="020B0502040204020203" pitchFamily="34" charset="-122"/>
                <a:ea typeface="Microsoft YaHei Light" panose="020B0502040204020203" pitchFamily="34" charset="-122"/>
                <a:cs typeface="Segoe UI" panose="020B0502040204020203" pitchFamily="34" charset="0"/>
              </a:rPr>
              <a:t>编译器平台</a:t>
            </a:r>
            <a:r>
              <a:rPr lang="en-US" sz="3200" dirty="0">
                <a:solidFill>
                  <a:schemeClr val="tx1"/>
                </a:solidFill>
                <a:latin typeface="Microsoft YaHei Light" panose="020B0502040204020203" pitchFamily="34" charset="-122"/>
                <a:ea typeface="Microsoft YaHei Light" panose="020B0502040204020203" pitchFamily="34" charset="-122"/>
                <a:cs typeface="Segoe UI" panose="020B0502040204020203" pitchFamily="34" charset="0"/>
              </a:rPr>
              <a:t> (“Roslyn”) </a:t>
            </a:r>
            <a:r>
              <a:rPr lang="zh-CN" altLang="en-US" sz="3200" dirty="0">
                <a:solidFill>
                  <a:schemeClr val="tx1"/>
                </a:solidFill>
                <a:latin typeface="Microsoft YaHei Light" panose="020B0502040204020203" pitchFamily="34" charset="-122"/>
                <a:ea typeface="Microsoft YaHei Light" panose="020B0502040204020203" pitchFamily="34" charset="-122"/>
                <a:cs typeface="Segoe UI" panose="020B0502040204020203" pitchFamily="34" charset="0"/>
              </a:rPr>
              <a:t>开源</a:t>
            </a:r>
            <a:endParaRPr lang="en-US" sz="3200" dirty="0">
              <a:solidFill>
                <a:schemeClr val="tx1"/>
              </a:solidFill>
              <a:latin typeface="Microsoft YaHei Light" panose="020B0502040204020203" pitchFamily="34" charset="-122"/>
              <a:ea typeface="Microsoft YaHei Light" panose="020B0502040204020203" pitchFamily="34" charset="-122"/>
              <a:cs typeface="Segoe UI" panose="020B0502040204020203" pitchFamily="34" charset="0"/>
            </a:endParaRPr>
          </a:p>
          <a:p>
            <a:pPr defTabSz="1791202">
              <a:lnSpc>
                <a:spcPct val="90000"/>
              </a:lnSpc>
              <a:spcAft>
                <a:spcPts val="1176"/>
              </a:spcAft>
              <a:defRPr/>
            </a:pPr>
            <a:r>
              <a:rPr lang="en-US" sz="3200" dirty="0">
                <a:solidFill>
                  <a:schemeClr val="tx1"/>
                </a:solidFill>
                <a:latin typeface="Microsoft YaHei Light" panose="020B0502040204020203" pitchFamily="34" charset="-122"/>
                <a:ea typeface="Microsoft YaHei Light" panose="020B0502040204020203" pitchFamily="34" charset="-122"/>
                <a:cs typeface="Segoe UI" panose="020B0502040204020203" pitchFamily="34" charset="0"/>
              </a:rPr>
              <a:t>.NET Foundation </a:t>
            </a:r>
            <a:r>
              <a:rPr lang="zh-CN" altLang="en-US" sz="3200" dirty="0">
                <a:solidFill>
                  <a:schemeClr val="tx1"/>
                </a:solidFill>
                <a:latin typeface="Microsoft YaHei Light" panose="020B0502040204020203" pitchFamily="34" charset="-122"/>
                <a:ea typeface="Microsoft YaHei Light" panose="020B0502040204020203" pitchFamily="34" charset="-122"/>
                <a:cs typeface="Segoe UI" panose="020B0502040204020203" pitchFamily="34" charset="0"/>
              </a:rPr>
              <a:t>成立</a:t>
            </a:r>
            <a:endParaRPr lang="en-US" sz="3200" dirty="0">
              <a:solidFill>
                <a:schemeClr val="tx1"/>
              </a:solidFill>
              <a:latin typeface="Microsoft YaHei Light" panose="020B0502040204020203" pitchFamily="34" charset="-122"/>
              <a:ea typeface="Microsoft YaHei Light" panose="020B0502040204020203" pitchFamily="34" charset="-122"/>
              <a:cs typeface="Segoe UI" panose="020B0502040204020203" pitchFamily="34" charset="0"/>
            </a:endParaRPr>
          </a:p>
          <a:p>
            <a:pPr defTabSz="1791202" hangingPunct="1">
              <a:lnSpc>
                <a:spcPct val="90000"/>
              </a:lnSpc>
              <a:spcAft>
                <a:spcPts val="1176"/>
              </a:spcAft>
              <a:defRPr/>
            </a:pPr>
            <a:endParaRPr lang="en-US" sz="3200" b="1" kern="1200" dirty="0">
              <a:solidFill>
                <a:schemeClr val="tx1"/>
              </a:solidFill>
              <a:latin typeface="Microsoft YaHei Light" panose="020B0502040204020203" pitchFamily="34" charset="-122"/>
              <a:ea typeface="Microsoft YaHei Light" panose="020B0502040204020203" pitchFamily="34" charset="-122"/>
              <a:cs typeface="Segoe UI" panose="020B0502040204020203" pitchFamily="34" charset="0"/>
            </a:endParaRPr>
          </a:p>
        </p:txBody>
      </p:sp>
      <p:cxnSp>
        <p:nvCxnSpPr>
          <p:cNvPr id="21" name="Straight Connector 41">
            <a:extLst>
              <a:ext uri="{FF2B5EF4-FFF2-40B4-BE49-F238E27FC236}">
                <a16:creationId xmlns:a16="http://schemas.microsoft.com/office/drawing/2014/main" id="{47953943-9A2B-496A-B292-FC3E60011E5B}"/>
              </a:ext>
            </a:extLst>
          </p:cNvPr>
          <p:cNvCxnSpPr>
            <a:stCxn id="5" idx="2"/>
            <a:endCxn id="20" idx="0"/>
          </p:cNvCxnSpPr>
          <p:nvPr/>
        </p:nvCxnSpPr>
        <p:spPr>
          <a:xfrm flipH="1">
            <a:off x="8441756" y="6022950"/>
            <a:ext cx="18578" cy="153039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2" name="TextBox 42">
            <a:extLst>
              <a:ext uri="{FF2B5EF4-FFF2-40B4-BE49-F238E27FC236}">
                <a16:creationId xmlns:a16="http://schemas.microsoft.com/office/drawing/2014/main" id="{B4636F9F-B213-4A7D-8CD4-A034F251AADA}"/>
              </a:ext>
            </a:extLst>
          </p:cNvPr>
          <p:cNvSpPr txBox="1"/>
          <p:nvPr/>
        </p:nvSpPr>
        <p:spPr>
          <a:xfrm>
            <a:off x="9689939" y="10492391"/>
            <a:ext cx="3453622" cy="2505604"/>
          </a:xfrm>
          <a:prstGeom prst="rect">
            <a:avLst/>
          </a:prstGeom>
          <a:noFill/>
        </p:spPr>
        <p:txBody>
          <a:bodyPr wrap="square" lIns="358322" tIns="286662" rIns="179212" bIns="286662" rtlCol="0" anchor="t">
            <a:spAutoFit/>
          </a:bodyPr>
          <a:lstStyle/>
          <a:p>
            <a:pPr defTabSz="1791202" hangingPunct="1">
              <a:lnSpc>
                <a:spcPct val="90000"/>
              </a:lnSpc>
              <a:spcAft>
                <a:spcPts val="1176"/>
              </a:spcAft>
              <a:defRPr/>
            </a:pPr>
            <a:r>
              <a:rPr lang="en-US" sz="3200" b="1" kern="1200" dirty="0">
                <a:solidFill>
                  <a:schemeClr val="tx1"/>
                </a:solidFill>
                <a:latin typeface="Microsoft YaHei Light" panose="020B0502040204020203" pitchFamily="34" charset="-122"/>
                <a:ea typeface="Microsoft YaHei Light" panose="020B0502040204020203" pitchFamily="34" charset="-122"/>
                <a:cs typeface="Segoe UI" panose="020B0502040204020203" pitchFamily="34" charset="0"/>
              </a:rPr>
              <a:t>Nov. 2014</a:t>
            </a:r>
          </a:p>
          <a:p>
            <a:pPr defTabSz="1791202">
              <a:lnSpc>
                <a:spcPct val="90000"/>
              </a:lnSpc>
              <a:spcAft>
                <a:spcPts val="1176"/>
              </a:spcAft>
              <a:defRPr/>
            </a:pPr>
            <a:r>
              <a:rPr lang="en-US" sz="3200" dirty="0">
                <a:solidFill>
                  <a:schemeClr val="tx1"/>
                </a:solidFill>
                <a:latin typeface="Microsoft YaHei Light" panose="020B0502040204020203" pitchFamily="34" charset="-122"/>
                <a:ea typeface="Microsoft YaHei Light" panose="020B0502040204020203" pitchFamily="34" charset="-122"/>
                <a:cs typeface="Segoe UI" panose="020B0502040204020203" pitchFamily="34" charset="0"/>
              </a:rPr>
              <a:t>.NET Core (cross-platform) </a:t>
            </a:r>
            <a:r>
              <a:rPr lang="zh-CN" altLang="en-US" sz="3200" dirty="0">
                <a:solidFill>
                  <a:schemeClr val="tx1"/>
                </a:solidFill>
                <a:latin typeface="Microsoft YaHei Light" panose="020B0502040204020203" pitchFamily="34" charset="-122"/>
                <a:ea typeface="Microsoft YaHei Light" panose="020B0502040204020203" pitchFamily="34" charset="-122"/>
                <a:cs typeface="Segoe UI" panose="020B0502040204020203" pitchFamily="34" charset="0"/>
              </a:rPr>
              <a:t>项目启动</a:t>
            </a:r>
            <a:endParaRPr lang="en-US" sz="3200" b="1" kern="1200" dirty="0">
              <a:solidFill>
                <a:schemeClr val="tx1"/>
              </a:solidFill>
              <a:latin typeface="Microsoft YaHei Light" panose="020B0502040204020203" pitchFamily="34" charset="-122"/>
              <a:ea typeface="Microsoft YaHei Light" panose="020B0502040204020203" pitchFamily="34" charset="-122"/>
              <a:cs typeface="Segoe UI" panose="020B0502040204020203" pitchFamily="34" charset="0"/>
            </a:endParaRPr>
          </a:p>
        </p:txBody>
      </p:sp>
      <p:cxnSp>
        <p:nvCxnSpPr>
          <p:cNvPr id="23" name="Straight Connector 44">
            <a:extLst>
              <a:ext uri="{FF2B5EF4-FFF2-40B4-BE49-F238E27FC236}">
                <a16:creationId xmlns:a16="http://schemas.microsoft.com/office/drawing/2014/main" id="{2764D291-E4C1-4F24-87CC-F409A1C3E8BC}"/>
              </a:ext>
            </a:extLst>
          </p:cNvPr>
          <p:cNvCxnSpPr>
            <a:cxnSpLocks/>
            <a:stCxn id="6" idx="4"/>
          </p:cNvCxnSpPr>
          <p:nvPr/>
        </p:nvCxnSpPr>
        <p:spPr>
          <a:xfrm flipH="1">
            <a:off x="11416750" y="5708366"/>
            <a:ext cx="71976" cy="478402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4" name="TextBox 45">
            <a:extLst>
              <a:ext uri="{FF2B5EF4-FFF2-40B4-BE49-F238E27FC236}">
                <a16:creationId xmlns:a16="http://schemas.microsoft.com/office/drawing/2014/main" id="{32D4FEB7-29FE-4EEC-99D4-A895C92B8D23}"/>
              </a:ext>
            </a:extLst>
          </p:cNvPr>
          <p:cNvSpPr txBox="1"/>
          <p:nvPr/>
        </p:nvSpPr>
        <p:spPr>
          <a:xfrm>
            <a:off x="11949742" y="8304093"/>
            <a:ext cx="4071964" cy="2659492"/>
          </a:xfrm>
          <a:prstGeom prst="rect">
            <a:avLst/>
          </a:prstGeom>
          <a:noFill/>
        </p:spPr>
        <p:txBody>
          <a:bodyPr wrap="square" lIns="358322" tIns="286662" rIns="179212" bIns="286662" rtlCol="0" anchor="t">
            <a:spAutoFit/>
          </a:bodyPr>
          <a:lstStyle/>
          <a:p>
            <a:pPr defTabSz="1791202" hangingPunct="1">
              <a:lnSpc>
                <a:spcPct val="90000"/>
              </a:lnSpc>
              <a:spcAft>
                <a:spcPts val="1176"/>
              </a:spcAft>
              <a:defRPr/>
            </a:pPr>
            <a:r>
              <a:rPr lang="en-US" sz="3200" b="1" kern="1200" dirty="0">
                <a:solidFill>
                  <a:schemeClr val="tx1"/>
                </a:solidFill>
                <a:latin typeface="Microsoft YaHei Light" panose="020B0502040204020203" pitchFamily="34" charset="-122"/>
                <a:ea typeface="Microsoft YaHei Light" panose="020B0502040204020203" pitchFamily="34" charset="-122"/>
                <a:cs typeface="Segoe UI" panose="020B0502040204020203" pitchFamily="34" charset="0"/>
              </a:rPr>
              <a:t>2016</a:t>
            </a:r>
          </a:p>
          <a:p>
            <a:pPr defTabSz="1791202">
              <a:lnSpc>
                <a:spcPct val="90000"/>
              </a:lnSpc>
              <a:spcAft>
                <a:spcPts val="1176"/>
              </a:spcAft>
              <a:defRPr/>
            </a:pPr>
            <a:r>
              <a:rPr lang="en-US" sz="3200" dirty="0">
                <a:solidFill>
                  <a:schemeClr val="tx1"/>
                </a:solidFill>
                <a:latin typeface="Microsoft YaHei Light" panose="020B0502040204020203" pitchFamily="34" charset="-122"/>
                <a:ea typeface="Microsoft YaHei Light" panose="020B0502040204020203" pitchFamily="34" charset="-122"/>
                <a:cs typeface="Segoe UI" panose="020B0502040204020203" pitchFamily="34" charset="0"/>
              </a:rPr>
              <a:t>Mono </a:t>
            </a:r>
            <a:r>
              <a:rPr lang="zh-CN" altLang="en-US" sz="3200" dirty="0">
                <a:solidFill>
                  <a:schemeClr val="tx1"/>
                </a:solidFill>
                <a:latin typeface="Microsoft YaHei Light" panose="020B0502040204020203" pitchFamily="34" charset="-122"/>
                <a:ea typeface="Microsoft YaHei Light" panose="020B0502040204020203" pitchFamily="34" charset="-122"/>
                <a:cs typeface="Segoe UI" panose="020B0502040204020203" pitchFamily="34" charset="0"/>
              </a:rPr>
              <a:t>项目加入</a:t>
            </a:r>
            <a:r>
              <a:rPr lang="en-US" sz="3200" dirty="0">
                <a:solidFill>
                  <a:schemeClr val="tx1"/>
                </a:solidFill>
                <a:latin typeface="Microsoft YaHei Light" panose="020B0502040204020203" pitchFamily="34" charset="-122"/>
                <a:ea typeface="Microsoft YaHei Light" panose="020B0502040204020203" pitchFamily="34" charset="-122"/>
                <a:cs typeface="Segoe UI" panose="020B0502040204020203" pitchFamily="34" charset="0"/>
              </a:rPr>
              <a:t> .NET Foundation</a:t>
            </a:r>
          </a:p>
          <a:p>
            <a:pPr defTabSz="1791202" hangingPunct="1">
              <a:lnSpc>
                <a:spcPct val="90000"/>
              </a:lnSpc>
              <a:spcAft>
                <a:spcPts val="1176"/>
              </a:spcAft>
              <a:defRPr/>
            </a:pPr>
            <a:endParaRPr lang="en-US" sz="3200" b="1" kern="1200" dirty="0">
              <a:solidFill>
                <a:schemeClr val="tx1"/>
              </a:solidFill>
              <a:latin typeface="Microsoft YaHei Light" panose="020B0502040204020203" pitchFamily="34" charset="-122"/>
              <a:ea typeface="Microsoft YaHei Light" panose="020B0502040204020203" pitchFamily="34" charset="-122"/>
              <a:cs typeface="Segoe UI" panose="020B0502040204020203" pitchFamily="34" charset="0"/>
            </a:endParaRPr>
          </a:p>
        </p:txBody>
      </p:sp>
      <p:cxnSp>
        <p:nvCxnSpPr>
          <p:cNvPr id="25" name="Straight Connector 47">
            <a:extLst>
              <a:ext uri="{FF2B5EF4-FFF2-40B4-BE49-F238E27FC236}">
                <a16:creationId xmlns:a16="http://schemas.microsoft.com/office/drawing/2014/main" id="{27867995-BC2F-4ADC-A71F-894FA71BDC31}"/>
              </a:ext>
            </a:extLst>
          </p:cNvPr>
          <p:cNvCxnSpPr>
            <a:cxnSpLocks/>
            <a:stCxn id="16" idx="4"/>
          </p:cNvCxnSpPr>
          <p:nvPr/>
        </p:nvCxnSpPr>
        <p:spPr>
          <a:xfrm>
            <a:off x="13959761" y="6179560"/>
            <a:ext cx="47094" cy="211670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6" name="TextBox 51">
            <a:extLst>
              <a:ext uri="{FF2B5EF4-FFF2-40B4-BE49-F238E27FC236}">
                <a16:creationId xmlns:a16="http://schemas.microsoft.com/office/drawing/2014/main" id="{A0506042-3E19-4CAA-85AE-41803D809B62}"/>
              </a:ext>
            </a:extLst>
          </p:cNvPr>
          <p:cNvSpPr txBox="1"/>
          <p:nvPr/>
        </p:nvSpPr>
        <p:spPr>
          <a:xfrm>
            <a:off x="14782889" y="6542261"/>
            <a:ext cx="3104914" cy="2659492"/>
          </a:xfrm>
          <a:prstGeom prst="rect">
            <a:avLst/>
          </a:prstGeom>
          <a:noFill/>
        </p:spPr>
        <p:txBody>
          <a:bodyPr wrap="square" lIns="358322" tIns="286662" rIns="179212" bIns="286662" rtlCol="0" anchor="t">
            <a:spAutoFit/>
          </a:bodyPr>
          <a:lstStyle/>
          <a:p>
            <a:pPr defTabSz="1791202" hangingPunct="1">
              <a:lnSpc>
                <a:spcPct val="90000"/>
              </a:lnSpc>
              <a:spcAft>
                <a:spcPts val="1176"/>
              </a:spcAft>
              <a:defRPr/>
            </a:pPr>
            <a:r>
              <a:rPr lang="en-US" sz="3200" b="1" kern="1200" dirty="0">
                <a:solidFill>
                  <a:schemeClr val="tx1"/>
                </a:solidFill>
                <a:latin typeface="Microsoft YaHei Light" panose="020B0502040204020203" pitchFamily="34" charset="-122"/>
                <a:ea typeface="Microsoft YaHei Light" panose="020B0502040204020203" pitchFamily="34" charset="-122"/>
                <a:cs typeface="Segoe UI" panose="020B0502040204020203" pitchFamily="34" charset="0"/>
              </a:rPr>
              <a:t>Aug. 2017</a:t>
            </a:r>
          </a:p>
          <a:p>
            <a:pPr defTabSz="1791202">
              <a:lnSpc>
                <a:spcPct val="90000"/>
              </a:lnSpc>
              <a:spcAft>
                <a:spcPts val="1176"/>
              </a:spcAft>
              <a:defRPr/>
            </a:pPr>
            <a:r>
              <a:rPr lang="en-US" sz="3200" dirty="0">
                <a:solidFill>
                  <a:schemeClr val="tx1"/>
                </a:solidFill>
                <a:latin typeface="Microsoft YaHei Light" panose="020B0502040204020203" pitchFamily="34" charset="-122"/>
                <a:ea typeface="Microsoft YaHei Light" panose="020B0502040204020203" pitchFamily="34" charset="-122"/>
                <a:cs typeface="Segoe UI" panose="020B0502040204020203" pitchFamily="34" charset="0"/>
              </a:rPr>
              <a:t>.NET Core 2.0 </a:t>
            </a:r>
            <a:r>
              <a:rPr lang="zh-CN" altLang="en-US" sz="3200" dirty="0">
                <a:solidFill>
                  <a:schemeClr val="tx1"/>
                </a:solidFill>
                <a:latin typeface="Microsoft YaHei Light" panose="020B0502040204020203" pitchFamily="34" charset="-122"/>
                <a:ea typeface="Microsoft YaHei Light" panose="020B0502040204020203" pitchFamily="34" charset="-122"/>
                <a:cs typeface="Segoe UI" panose="020B0502040204020203" pitchFamily="34" charset="0"/>
              </a:rPr>
              <a:t>发布</a:t>
            </a:r>
            <a:endParaRPr lang="en-US" sz="3200" dirty="0">
              <a:solidFill>
                <a:schemeClr val="tx1"/>
              </a:solidFill>
              <a:latin typeface="Microsoft YaHei Light" panose="020B0502040204020203" pitchFamily="34" charset="-122"/>
              <a:ea typeface="Microsoft YaHei Light" panose="020B0502040204020203" pitchFamily="34" charset="-122"/>
              <a:cs typeface="Segoe UI" panose="020B0502040204020203" pitchFamily="34" charset="0"/>
            </a:endParaRPr>
          </a:p>
          <a:p>
            <a:pPr defTabSz="1791202" hangingPunct="1">
              <a:lnSpc>
                <a:spcPct val="90000"/>
              </a:lnSpc>
              <a:spcAft>
                <a:spcPts val="1176"/>
              </a:spcAft>
              <a:defRPr/>
            </a:pPr>
            <a:endParaRPr lang="en-US" sz="3200" b="1" kern="1200" dirty="0">
              <a:solidFill>
                <a:schemeClr val="tx1"/>
              </a:solidFill>
              <a:latin typeface="Microsoft YaHei Light" panose="020B0502040204020203" pitchFamily="34" charset="-122"/>
              <a:ea typeface="Microsoft YaHei Light" panose="020B0502040204020203" pitchFamily="34" charset="-122"/>
              <a:cs typeface="Segoe UI" panose="020B0502040204020203" pitchFamily="34" charset="0"/>
            </a:endParaRPr>
          </a:p>
        </p:txBody>
      </p:sp>
      <p:cxnSp>
        <p:nvCxnSpPr>
          <p:cNvPr id="27" name="Straight Connector 53">
            <a:extLst>
              <a:ext uri="{FF2B5EF4-FFF2-40B4-BE49-F238E27FC236}">
                <a16:creationId xmlns:a16="http://schemas.microsoft.com/office/drawing/2014/main" id="{EA096A33-862A-42B5-84C8-F50842D9326D}"/>
              </a:ext>
            </a:extLst>
          </p:cNvPr>
          <p:cNvCxnSpPr>
            <a:cxnSpLocks/>
            <a:stCxn id="7" idx="4"/>
            <a:endCxn id="26" idx="0"/>
          </p:cNvCxnSpPr>
          <p:nvPr/>
        </p:nvCxnSpPr>
        <p:spPr>
          <a:xfrm flipH="1">
            <a:off x="16335346" y="5708365"/>
            <a:ext cx="1718" cy="83389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57">
            <a:extLst>
              <a:ext uri="{FF2B5EF4-FFF2-40B4-BE49-F238E27FC236}">
                <a16:creationId xmlns:a16="http://schemas.microsoft.com/office/drawing/2014/main" id="{71363C47-F0F3-4862-929F-659F0434C999}"/>
              </a:ext>
            </a:extLst>
          </p:cNvPr>
          <p:cNvCxnSpPr>
            <a:cxnSpLocks/>
            <a:stCxn id="29" idx="4"/>
          </p:cNvCxnSpPr>
          <p:nvPr/>
        </p:nvCxnSpPr>
        <p:spPr>
          <a:xfrm flipH="1">
            <a:off x="18515668" y="5822977"/>
            <a:ext cx="23804" cy="337877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9" name="Oval 33">
            <a:extLst>
              <a:ext uri="{FF2B5EF4-FFF2-40B4-BE49-F238E27FC236}">
                <a16:creationId xmlns:a16="http://schemas.microsoft.com/office/drawing/2014/main" id="{B0FC3B24-7112-45B6-B702-D6E2D827F58E}"/>
              </a:ext>
            </a:extLst>
          </p:cNvPr>
          <p:cNvSpPr/>
          <p:nvPr/>
        </p:nvSpPr>
        <p:spPr>
          <a:xfrm>
            <a:off x="18116375" y="4946761"/>
            <a:ext cx="846194" cy="876216"/>
          </a:xfrm>
          <a:prstGeom prst="ellipse">
            <a:avLst/>
          </a:prstGeom>
          <a:solidFill>
            <a:schemeClr val="tx2"/>
          </a:solidFill>
        </p:spPr>
        <p:style>
          <a:lnRef idx="3">
            <a:schemeClr val="lt1"/>
          </a:lnRef>
          <a:fillRef idx="1">
            <a:schemeClr val="accent2"/>
          </a:fillRef>
          <a:effectRef idx="1">
            <a:schemeClr val="accent2"/>
          </a:effectRef>
          <a:fontRef idx="minor">
            <a:schemeClr val="lt1"/>
          </a:fontRef>
        </p:style>
      </p:sp>
      <p:cxnSp>
        <p:nvCxnSpPr>
          <p:cNvPr id="30" name="Straight Connector 35">
            <a:extLst>
              <a:ext uri="{FF2B5EF4-FFF2-40B4-BE49-F238E27FC236}">
                <a16:creationId xmlns:a16="http://schemas.microsoft.com/office/drawing/2014/main" id="{4CF05DAA-A178-45C9-A390-E0B2CFE92641}"/>
              </a:ext>
            </a:extLst>
          </p:cNvPr>
          <p:cNvCxnSpPr>
            <a:cxnSpLocks/>
            <a:stCxn id="9" idx="4"/>
            <a:endCxn id="32" idx="0"/>
          </p:cNvCxnSpPr>
          <p:nvPr/>
        </p:nvCxnSpPr>
        <p:spPr>
          <a:xfrm flipH="1">
            <a:off x="20416492" y="6064943"/>
            <a:ext cx="3790" cy="1719083"/>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Box 36">
            <a:extLst>
              <a:ext uri="{FF2B5EF4-FFF2-40B4-BE49-F238E27FC236}">
                <a16:creationId xmlns:a16="http://schemas.microsoft.com/office/drawing/2014/main" id="{4DD968B0-BCB9-4086-A638-9AE68E10E0C1}"/>
              </a:ext>
            </a:extLst>
          </p:cNvPr>
          <p:cNvSpPr txBox="1"/>
          <p:nvPr/>
        </p:nvSpPr>
        <p:spPr>
          <a:xfrm>
            <a:off x="16739365" y="9283715"/>
            <a:ext cx="3104914" cy="4432285"/>
          </a:xfrm>
          <a:prstGeom prst="rect">
            <a:avLst/>
          </a:prstGeom>
          <a:noFill/>
        </p:spPr>
        <p:txBody>
          <a:bodyPr wrap="square" lIns="358322" tIns="286662" rIns="179212" bIns="286662" rtlCol="0" anchor="t">
            <a:spAutoFit/>
          </a:bodyPr>
          <a:lstStyle/>
          <a:p>
            <a:pPr defTabSz="1791202" hangingPunct="1">
              <a:lnSpc>
                <a:spcPct val="90000"/>
              </a:lnSpc>
              <a:spcAft>
                <a:spcPts val="1176"/>
              </a:spcAft>
              <a:defRPr/>
            </a:pPr>
            <a:r>
              <a:rPr lang="en-US" sz="3200" b="1" kern="1200" dirty="0">
                <a:solidFill>
                  <a:schemeClr val="tx1"/>
                </a:solidFill>
                <a:latin typeface="Microsoft YaHei Light" panose="020B0502040204020203" pitchFamily="34" charset="-122"/>
                <a:ea typeface="Microsoft YaHei Light" panose="020B0502040204020203" pitchFamily="34" charset="-122"/>
                <a:cs typeface="Segoe UI" panose="020B0502040204020203" pitchFamily="34" charset="0"/>
              </a:rPr>
              <a:t>Dec. 2018</a:t>
            </a:r>
          </a:p>
          <a:p>
            <a:pPr defTabSz="1791202">
              <a:lnSpc>
                <a:spcPct val="90000"/>
              </a:lnSpc>
              <a:spcAft>
                <a:spcPts val="1176"/>
              </a:spcAft>
              <a:defRPr/>
            </a:pPr>
            <a:r>
              <a:rPr lang="en-US" sz="3200" dirty="0">
                <a:solidFill>
                  <a:schemeClr val="tx1"/>
                </a:solidFill>
                <a:latin typeface="Microsoft YaHei Light" panose="020B0502040204020203" pitchFamily="34" charset="-122"/>
                <a:ea typeface="Microsoft YaHei Light" panose="020B0502040204020203" pitchFamily="34" charset="-122"/>
                <a:cs typeface="Segoe UI" panose="020B0502040204020203" pitchFamily="34" charset="0"/>
              </a:rPr>
              <a:t>.NET Core 2.2 </a:t>
            </a:r>
            <a:r>
              <a:rPr lang="zh-CN" altLang="en-US" sz="3200" dirty="0">
                <a:solidFill>
                  <a:schemeClr val="tx1"/>
                </a:solidFill>
                <a:latin typeface="Microsoft YaHei Light" panose="020B0502040204020203" pitchFamily="34" charset="-122"/>
                <a:ea typeface="Microsoft YaHei Light" panose="020B0502040204020203" pitchFamily="34" charset="-122"/>
                <a:cs typeface="Segoe UI" panose="020B0502040204020203" pitchFamily="34" charset="0"/>
              </a:rPr>
              <a:t>发布</a:t>
            </a:r>
            <a:endParaRPr lang="en-US" sz="3200" dirty="0">
              <a:solidFill>
                <a:schemeClr val="tx1"/>
              </a:solidFill>
              <a:latin typeface="Microsoft YaHei Light" panose="020B0502040204020203" pitchFamily="34" charset="-122"/>
              <a:ea typeface="Microsoft YaHei Light" panose="020B0502040204020203" pitchFamily="34" charset="-122"/>
              <a:cs typeface="Segoe UI" panose="020B0502040204020203" pitchFamily="34" charset="0"/>
            </a:endParaRPr>
          </a:p>
          <a:p>
            <a:pPr defTabSz="1791202">
              <a:lnSpc>
                <a:spcPct val="90000"/>
              </a:lnSpc>
              <a:spcAft>
                <a:spcPts val="1176"/>
              </a:spcAft>
              <a:defRPr/>
            </a:pPr>
            <a:r>
              <a:rPr lang="en-US" sz="3200" dirty="0">
                <a:solidFill>
                  <a:schemeClr val="tx1"/>
                </a:solidFill>
                <a:latin typeface="Microsoft YaHei Light" panose="020B0502040204020203" pitchFamily="34" charset="-122"/>
                <a:ea typeface="Microsoft YaHei Light" panose="020B0502040204020203" pitchFamily="34" charset="-122"/>
                <a:cs typeface="Segoe UI" panose="020B0502040204020203" pitchFamily="34" charset="0"/>
              </a:rPr>
              <a:t>.NET Core 3.0 preview</a:t>
            </a:r>
            <a:br>
              <a:rPr lang="en-US" sz="3200" dirty="0">
                <a:solidFill>
                  <a:schemeClr val="tx1"/>
                </a:solidFill>
                <a:latin typeface="Microsoft YaHei Light" panose="020B0502040204020203" pitchFamily="34" charset="-122"/>
                <a:ea typeface="Microsoft YaHei Light" panose="020B0502040204020203" pitchFamily="34" charset="-122"/>
                <a:cs typeface="Segoe UI" panose="020B0502040204020203" pitchFamily="34" charset="0"/>
              </a:rPr>
            </a:br>
            <a:br>
              <a:rPr lang="en-US" sz="3200" dirty="0">
                <a:solidFill>
                  <a:schemeClr val="tx1"/>
                </a:solidFill>
                <a:latin typeface="Microsoft YaHei Light" panose="020B0502040204020203" pitchFamily="34" charset="-122"/>
                <a:ea typeface="Microsoft YaHei Light" panose="020B0502040204020203" pitchFamily="34" charset="-122"/>
                <a:cs typeface="Segoe UI" panose="020B0502040204020203" pitchFamily="34" charset="0"/>
              </a:rPr>
            </a:br>
            <a:r>
              <a:rPr lang="en-US" sz="3200" b="1" i="1" dirty="0">
                <a:solidFill>
                  <a:schemeClr val="tx1"/>
                </a:solidFill>
                <a:latin typeface="Microsoft YaHei Light" panose="020B0502040204020203" pitchFamily="34" charset="-122"/>
                <a:ea typeface="Microsoft YaHei Light" panose="020B0502040204020203" pitchFamily="34" charset="-122"/>
                <a:cs typeface="Segoe UI" panose="020B0502040204020203" pitchFamily="34" charset="0"/>
              </a:rPr>
              <a:t>WinForms </a:t>
            </a:r>
            <a:r>
              <a:rPr lang="zh-CN" altLang="en-US" sz="3200" b="1" i="1" dirty="0">
                <a:solidFill>
                  <a:schemeClr val="tx1"/>
                </a:solidFill>
                <a:latin typeface="Microsoft YaHei Light" panose="020B0502040204020203" pitchFamily="34" charset="-122"/>
                <a:ea typeface="Microsoft YaHei Light" panose="020B0502040204020203" pitchFamily="34" charset="-122"/>
                <a:cs typeface="Segoe UI" panose="020B0502040204020203" pitchFamily="34" charset="0"/>
              </a:rPr>
              <a:t>和</a:t>
            </a:r>
            <a:r>
              <a:rPr lang="en-US" sz="3200" b="1" i="1" dirty="0">
                <a:solidFill>
                  <a:schemeClr val="tx1"/>
                </a:solidFill>
                <a:latin typeface="Microsoft YaHei Light" panose="020B0502040204020203" pitchFamily="34" charset="-122"/>
                <a:ea typeface="Microsoft YaHei Light" panose="020B0502040204020203" pitchFamily="34" charset="-122"/>
                <a:cs typeface="Segoe UI" panose="020B0502040204020203" pitchFamily="34" charset="0"/>
              </a:rPr>
              <a:t> WPF </a:t>
            </a:r>
            <a:r>
              <a:rPr lang="zh-CN" altLang="en-US" sz="3200" b="1" i="1" dirty="0">
                <a:solidFill>
                  <a:schemeClr val="tx1"/>
                </a:solidFill>
                <a:latin typeface="Microsoft YaHei Light" panose="020B0502040204020203" pitchFamily="34" charset="-122"/>
                <a:ea typeface="Microsoft YaHei Light" panose="020B0502040204020203" pitchFamily="34" charset="-122"/>
                <a:cs typeface="Segoe UI" panose="020B0502040204020203" pitchFamily="34" charset="0"/>
              </a:rPr>
              <a:t>开源</a:t>
            </a:r>
            <a:endParaRPr lang="en-US" sz="3200" b="1" i="1" kern="1200" dirty="0">
              <a:solidFill>
                <a:schemeClr val="tx1"/>
              </a:solidFill>
              <a:latin typeface="Microsoft YaHei Light" panose="020B0502040204020203" pitchFamily="34" charset="-122"/>
              <a:ea typeface="Microsoft YaHei Light" panose="020B0502040204020203" pitchFamily="34" charset="-122"/>
              <a:cs typeface="Segoe UI" panose="020B0502040204020203" pitchFamily="34" charset="0"/>
            </a:endParaRPr>
          </a:p>
        </p:txBody>
      </p:sp>
      <p:sp>
        <p:nvSpPr>
          <p:cNvPr id="32" name="TextBox 37">
            <a:extLst>
              <a:ext uri="{FF2B5EF4-FFF2-40B4-BE49-F238E27FC236}">
                <a16:creationId xmlns:a16="http://schemas.microsoft.com/office/drawing/2014/main" id="{080A0CC4-3F10-4625-A23E-359D147DD969}"/>
              </a:ext>
            </a:extLst>
          </p:cNvPr>
          <p:cNvSpPr txBox="1"/>
          <p:nvPr/>
        </p:nvSpPr>
        <p:spPr>
          <a:xfrm>
            <a:off x="18895597" y="7784026"/>
            <a:ext cx="3041790" cy="2062406"/>
          </a:xfrm>
          <a:prstGeom prst="rect">
            <a:avLst/>
          </a:prstGeom>
          <a:noFill/>
        </p:spPr>
        <p:txBody>
          <a:bodyPr wrap="square" lIns="358322" tIns="286662" rIns="179212" bIns="286662" rtlCol="0" anchor="t">
            <a:spAutoFit/>
          </a:bodyPr>
          <a:lstStyle/>
          <a:p>
            <a:pPr defTabSz="1791202" hangingPunct="1">
              <a:lnSpc>
                <a:spcPct val="90000"/>
              </a:lnSpc>
              <a:spcAft>
                <a:spcPts val="1176"/>
              </a:spcAft>
              <a:defRPr/>
            </a:pPr>
            <a:r>
              <a:rPr lang="en-US" altLang="zh-CN" sz="3200" b="1" kern="1200" dirty="0">
                <a:solidFill>
                  <a:schemeClr val="tx1"/>
                </a:solidFill>
                <a:latin typeface="Microsoft YaHei Light" panose="020B0502040204020203" pitchFamily="34" charset="-122"/>
                <a:ea typeface="Microsoft YaHei Light" panose="020B0502040204020203" pitchFamily="34" charset="-122"/>
                <a:cs typeface="Segoe UI" panose="020B0502040204020203" pitchFamily="34" charset="0"/>
              </a:rPr>
              <a:t>Sept</a:t>
            </a:r>
            <a:r>
              <a:rPr lang="en-US" sz="3200" b="1" kern="1200" dirty="0">
                <a:solidFill>
                  <a:schemeClr val="tx1"/>
                </a:solidFill>
                <a:latin typeface="Microsoft YaHei Light" panose="020B0502040204020203" pitchFamily="34" charset="-122"/>
                <a:ea typeface="Microsoft YaHei Light" panose="020B0502040204020203" pitchFamily="34" charset="-122"/>
                <a:cs typeface="Segoe UI" panose="020B0502040204020203" pitchFamily="34" charset="0"/>
              </a:rPr>
              <a:t> 2019</a:t>
            </a:r>
          </a:p>
          <a:p>
            <a:pPr defTabSz="1791202">
              <a:lnSpc>
                <a:spcPct val="90000"/>
              </a:lnSpc>
              <a:spcAft>
                <a:spcPts val="1176"/>
              </a:spcAft>
              <a:defRPr/>
            </a:pPr>
            <a:r>
              <a:rPr lang="en-US" sz="3200" dirty="0">
                <a:solidFill>
                  <a:schemeClr val="tx1"/>
                </a:solidFill>
                <a:latin typeface="Microsoft YaHei Light" panose="020B0502040204020203" pitchFamily="34" charset="-122"/>
                <a:ea typeface="Microsoft YaHei Light" panose="020B0502040204020203" pitchFamily="34" charset="-122"/>
                <a:cs typeface="Segoe UI" panose="020B0502040204020203" pitchFamily="34" charset="0"/>
              </a:rPr>
              <a:t>.NET Core 3.0</a:t>
            </a:r>
            <a:endParaRPr lang="en-US" sz="3200" b="1" i="1" kern="1200" dirty="0">
              <a:solidFill>
                <a:schemeClr val="tx1"/>
              </a:solidFill>
              <a:latin typeface="Microsoft YaHei Light" panose="020B0502040204020203" pitchFamily="34" charset="-122"/>
              <a:ea typeface="Microsoft YaHei Light" panose="020B0502040204020203" pitchFamily="34" charset="-122"/>
              <a:cs typeface="Segoe UI" panose="020B0502040204020203" pitchFamily="34" charset="0"/>
            </a:endParaRPr>
          </a:p>
        </p:txBody>
      </p:sp>
      <p:sp>
        <p:nvSpPr>
          <p:cNvPr id="33" name="Oval 18">
            <a:extLst>
              <a:ext uri="{FF2B5EF4-FFF2-40B4-BE49-F238E27FC236}">
                <a16:creationId xmlns:a16="http://schemas.microsoft.com/office/drawing/2014/main" id="{60027017-5125-4414-9EB0-749CC0D8C346}"/>
              </a:ext>
            </a:extLst>
          </p:cNvPr>
          <p:cNvSpPr/>
          <p:nvPr/>
        </p:nvSpPr>
        <p:spPr>
          <a:xfrm>
            <a:off x="1020417" y="4817493"/>
            <a:ext cx="846194" cy="876216"/>
          </a:xfrm>
          <a:prstGeom prst="ellipse">
            <a:avLst/>
          </a:prstGeom>
          <a:solidFill>
            <a:schemeClr val="tx2"/>
          </a:solidFill>
        </p:spPr>
        <p:style>
          <a:lnRef idx="3">
            <a:schemeClr val="lt1"/>
          </a:lnRef>
          <a:fillRef idx="1">
            <a:schemeClr val="accent2"/>
          </a:fillRef>
          <a:effectRef idx="1">
            <a:schemeClr val="accent2"/>
          </a:effectRef>
          <a:fontRef idx="minor">
            <a:schemeClr val="lt1"/>
          </a:fontRef>
        </p:style>
      </p:sp>
      <p:grpSp>
        <p:nvGrpSpPr>
          <p:cNvPr id="34" name="Group 3">
            <a:extLst>
              <a:ext uri="{FF2B5EF4-FFF2-40B4-BE49-F238E27FC236}">
                <a16:creationId xmlns:a16="http://schemas.microsoft.com/office/drawing/2014/main" id="{6217FC3B-E905-4D40-ACEE-C22E7B391E2C}"/>
              </a:ext>
            </a:extLst>
          </p:cNvPr>
          <p:cNvGrpSpPr/>
          <p:nvPr/>
        </p:nvGrpSpPr>
        <p:grpSpPr>
          <a:xfrm>
            <a:off x="22065153" y="4475565"/>
            <a:ext cx="1737586" cy="1589378"/>
            <a:chOff x="8570902" y="4107252"/>
            <a:chExt cx="868793" cy="794689"/>
          </a:xfrm>
        </p:grpSpPr>
        <p:sp>
          <p:nvSpPr>
            <p:cNvPr id="35" name="Oval 11">
              <a:extLst>
                <a:ext uri="{FF2B5EF4-FFF2-40B4-BE49-F238E27FC236}">
                  <a16:creationId xmlns:a16="http://schemas.microsoft.com/office/drawing/2014/main" id="{F816D6C5-F70F-45F6-9C20-C30AAAE48C07}"/>
                </a:ext>
              </a:extLst>
            </p:cNvPr>
            <p:cNvSpPr/>
            <p:nvPr/>
          </p:nvSpPr>
          <p:spPr>
            <a:xfrm>
              <a:off x="8615365" y="4107252"/>
              <a:ext cx="779869" cy="794689"/>
            </a:xfrm>
            <a:prstGeom prst="ellipse">
              <a:avLst/>
            </a:prstGeom>
            <a:solidFill>
              <a:srgbClr val="7030A0"/>
            </a:solidFill>
          </p:spPr>
          <p:style>
            <a:lnRef idx="3">
              <a:schemeClr val="lt1"/>
            </a:lnRef>
            <a:fillRef idx="1">
              <a:schemeClr val="accent6"/>
            </a:fillRef>
            <a:effectRef idx="1">
              <a:schemeClr val="accent6"/>
            </a:effectRef>
            <a:fontRef idx="minor">
              <a:schemeClr val="lt1"/>
            </a:fontRef>
          </p:style>
          <p:txBody>
            <a:bodyPr anchor="ctr"/>
            <a:lstStyle/>
            <a:p>
              <a:pPr algn="l" defTabSz="1828800" hangingPunct="1">
                <a:defRPr/>
              </a:pPr>
              <a:endParaRPr lang="en-US" sz="2800" kern="1200">
                <a:solidFill>
                  <a:schemeClr val="tx1"/>
                </a:solidFill>
                <a:latin typeface="Microsoft YaHei Light" panose="020B0502040204020203" pitchFamily="34" charset="-122"/>
                <a:ea typeface="Microsoft YaHei Light" panose="020B0502040204020203" pitchFamily="34" charset="-122"/>
              </a:endParaRPr>
            </a:p>
          </p:txBody>
        </p:sp>
        <p:sp>
          <p:nvSpPr>
            <p:cNvPr id="36" name="TextBox 2">
              <a:extLst>
                <a:ext uri="{FF2B5EF4-FFF2-40B4-BE49-F238E27FC236}">
                  <a16:creationId xmlns:a16="http://schemas.microsoft.com/office/drawing/2014/main" id="{4C071D5C-8237-4C24-A574-49C053B4D49C}"/>
                </a:ext>
              </a:extLst>
            </p:cNvPr>
            <p:cNvSpPr txBox="1"/>
            <p:nvPr/>
          </p:nvSpPr>
          <p:spPr>
            <a:xfrm>
              <a:off x="8570902" y="4257180"/>
              <a:ext cx="868793" cy="544765"/>
            </a:xfrm>
            <a:prstGeom prst="rect">
              <a:avLst/>
            </a:prstGeom>
            <a:noFill/>
          </p:spPr>
          <p:txBody>
            <a:bodyPr wrap="square" lIns="365760" tIns="292608" rIns="365760" bIns="292608" rtlCol="0">
              <a:spAutoFit/>
            </a:bodyPr>
            <a:lstStyle/>
            <a:p>
              <a:pPr>
                <a:lnSpc>
                  <a:spcPct val="90000"/>
                </a:lnSpc>
                <a:spcAft>
                  <a:spcPts val="1200"/>
                </a:spcAft>
              </a:pPr>
              <a:r>
                <a:rPr lang="en-US" sz="3600" dirty="0">
                  <a:solidFill>
                    <a:schemeClr val="tx1"/>
                  </a:solidFill>
                  <a:latin typeface="Microsoft YaHei Light" panose="020B0502040204020203" pitchFamily="34" charset="-122"/>
                  <a:ea typeface="Microsoft YaHei Light" panose="020B0502040204020203" pitchFamily="34" charset="-122"/>
                </a:rPr>
                <a:t>.NET</a:t>
              </a:r>
            </a:p>
          </p:txBody>
        </p:sp>
      </p:grpSp>
      <p:sp>
        <p:nvSpPr>
          <p:cNvPr id="37" name="TextBox 37">
            <a:extLst>
              <a:ext uri="{FF2B5EF4-FFF2-40B4-BE49-F238E27FC236}">
                <a16:creationId xmlns:a16="http://schemas.microsoft.com/office/drawing/2014/main" id="{C6B2A8ED-A62A-45B0-A07F-75F777673EB6}"/>
              </a:ext>
            </a:extLst>
          </p:cNvPr>
          <p:cNvSpPr txBox="1"/>
          <p:nvPr/>
        </p:nvSpPr>
        <p:spPr>
          <a:xfrm>
            <a:off x="21721299" y="7784026"/>
            <a:ext cx="2607190" cy="2062406"/>
          </a:xfrm>
          <a:prstGeom prst="rect">
            <a:avLst/>
          </a:prstGeom>
          <a:noFill/>
        </p:spPr>
        <p:txBody>
          <a:bodyPr wrap="square" lIns="358322" tIns="286662" rIns="179212" bIns="286662" rtlCol="0" anchor="t">
            <a:spAutoFit/>
          </a:bodyPr>
          <a:lstStyle/>
          <a:p>
            <a:pPr defTabSz="1791202" hangingPunct="1">
              <a:lnSpc>
                <a:spcPct val="90000"/>
              </a:lnSpc>
              <a:spcAft>
                <a:spcPts val="1176"/>
              </a:spcAft>
              <a:defRPr/>
            </a:pPr>
            <a:r>
              <a:rPr lang="en-US" altLang="zh-CN" sz="3200" b="1" kern="1200" dirty="0">
                <a:solidFill>
                  <a:schemeClr val="tx1"/>
                </a:solidFill>
                <a:latin typeface="Microsoft YaHei Light" panose="020B0502040204020203" pitchFamily="34" charset="-122"/>
                <a:ea typeface="Microsoft YaHei Light" panose="020B0502040204020203" pitchFamily="34" charset="-122"/>
                <a:cs typeface="Segoe UI" panose="020B0502040204020203" pitchFamily="34" charset="0"/>
              </a:rPr>
              <a:t>Nov</a:t>
            </a:r>
            <a:r>
              <a:rPr lang="en-US" sz="3200" b="1" kern="1200" dirty="0">
                <a:solidFill>
                  <a:schemeClr val="tx1"/>
                </a:solidFill>
                <a:latin typeface="Microsoft YaHei Light" panose="020B0502040204020203" pitchFamily="34" charset="-122"/>
                <a:ea typeface="Microsoft YaHei Light" panose="020B0502040204020203" pitchFamily="34" charset="-122"/>
                <a:cs typeface="Segoe UI" panose="020B0502040204020203" pitchFamily="34" charset="0"/>
              </a:rPr>
              <a:t> 20</a:t>
            </a:r>
            <a:r>
              <a:rPr lang="en-US" altLang="zh-CN" sz="3200" b="1" kern="1200" dirty="0">
                <a:solidFill>
                  <a:schemeClr val="tx1"/>
                </a:solidFill>
                <a:latin typeface="Microsoft YaHei Light" panose="020B0502040204020203" pitchFamily="34" charset="-122"/>
                <a:ea typeface="Microsoft YaHei Light" panose="020B0502040204020203" pitchFamily="34" charset="-122"/>
                <a:cs typeface="Segoe UI" panose="020B0502040204020203" pitchFamily="34" charset="0"/>
              </a:rPr>
              <a:t>20</a:t>
            </a:r>
            <a:endParaRPr lang="en-US" sz="3200" b="1" kern="1200" dirty="0">
              <a:solidFill>
                <a:schemeClr val="tx1"/>
              </a:solidFill>
              <a:latin typeface="Microsoft YaHei Light" panose="020B0502040204020203" pitchFamily="34" charset="-122"/>
              <a:ea typeface="Microsoft YaHei Light" panose="020B0502040204020203" pitchFamily="34" charset="-122"/>
              <a:cs typeface="Segoe UI" panose="020B0502040204020203" pitchFamily="34" charset="0"/>
            </a:endParaRPr>
          </a:p>
          <a:p>
            <a:pPr defTabSz="1791202">
              <a:lnSpc>
                <a:spcPct val="90000"/>
              </a:lnSpc>
              <a:spcAft>
                <a:spcPts val="1176"/>
              </a:spcAft>
              <a:defRPr/>
            </a:pPr>
            <a:r>
              <a:rPr lang="en-US" sz="3200" dirty="0">
                <a:solidFill>
                  <a:schemeClr val="tx1"/>
                </a:solidFill>
                <a:latin typeface="Microsoft YaHei Light" panose="020B0502040204020203" pitchFamily="34" charset="-122"/>
                <a:ea typeface="Microsoft YaHei Light" panose="020B0502040204020203" pitchFamily="34" charset="-122"/>
                <a:cs typeface="Segoe UI" panose="020B0502040204020203" pitchFamily="34" charset="0"/>
              </a:rPr>
              <a:t>.NET Core </a:t>
            </a:r>
            <a:r>
              <a:rPr lang="en-US" altLang="zh-CN" sz="3200" dirty="0">
                <a:solidFill>
                  <a:schemeClr val="tx1"/>
                </a:solidFill>
                <a:latin typeface="Microsoft YaHei Light" panose="020B0502040204020203" pitchFamily="34" charset="-122"/>
                <a:ea typeface="Microsoft YaHei Light" panose="020B0502040204020203" pitchFamily="34" charset="-122"/>
                <a:cs typeface="Segoe UI" panose="020B0502040204020203" pitchFamily="34" charset="0"/>
              </a:rPr>
              <a:t>5</a:t>
            </a:r>
            <a:r>
              <a:rPr lang="en-US" sz="3200" dirty="0">
                <a:solidFill>
                  <a:schemeClr val="tx1"/>
                </a:solidFill>
                <a:latin typeface="Microsoft YaHei Light" panose="020B0502040204020203" pitchFamily="34" charset="-122"/>
                <a:ea typeface="Microsoft YaHei Light" panose="020B0502040204020203" pitchFamily="34" charset="-122"/>
                <a:cs typeface="Segoe UI" panose="020B0502040204020203" pitchFamily="34" charset="0"/>
              </a:rPr>
              <a:t>.0</a:t>
            </a:r>
            <a:endParaRPr lang="en-US" sz="3200" b="1" i="1" kern="1200" dirty="0">
              <a:solidFill>
                <a:schemeClr val="tx1"/>
              </a:solidFill>
              <a:latin typeface="Microsoft YaHei Light" panose="020B0502040204020203" pitchFamily="34" charset="-122"/>
              <a:ea typeface="Microsoft YaHei Light" panose="020B0502040204020203" pitchFamily="34" charset="-122"/>
              <a:cs typeface="Segoe UI" panose="020B0502040204020203" pitchFamily="34" charset="0"/>
            </a:endParaRPr>
          </a:p>
        </p:txBody>
      </p:sp>
      <p:cxnSp>
        <p:nvCxnSpPr>
          <p:cNvPr id="38" name="Straight Connector 35">
            <a:extLst>
              <a:ext uri="{FF2B5EF4-FFF2-40B4-BE49-F238E27FC236}">
                <a16:creationId xmlns:a16="http://schemas.microsoft.com/office/drawing/2014/main" id="{586DE446-64A3-4B6B-A56B-8D02C6D46B62}"/>
              </a:ext>
            </a:extLst>
          </p:cNvPr>
          <p:cNvCxnSpPr>
            <a:cxnSpLocks/>
            <a:stCxn id="36" idx="2"/>
          </p:cNvCxnSpPr>
          <p:nvPr/>
        </p:nvCxnSpPr>
        <p:spPr>
          <a:xfrm>
            <a:off x="22933946" y="5864951"/>
            <a:ext cx="0" cy="2431314"/>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9" name="矩形 38">
            <a:extLst>
              <a:ext uri="{FF2B5EF4-FFF2-40B4-BE49-F238E27FC236}">
                <a16:creationId xmlns:a16="http://schemas.microsoft.com/office/drawing/2014/main" id="{CA0D5D03-FA13-43BC-AE15-AAD276D046E1}"/>
              </a:ext>
            </a:extLst>
          </p:cNvPr>
          <p:cNvSpPr/>
          <p:nvPr/>
        </p:nvSpPr>
        <p:spPr>
          <a:xfrm>
            <a:off x="8739224" y="2985042"/>
            <a:ext cx="4120039" cy="830997"/>
          </a:xfrm>
          <a:prstGeom prst="rect">
            <a:avLst/>
          </a:prstGeom>
        </p:spPr>
        <p:txBody>
          <a:bodyPr wrap="none">
            <a:spAutoFit/>
          </a:bodyPr>
          <a:lstStyle/>
          <a:p>
            <a:r>
              <a:rPr lang="en-US" altLang="zh-CN" sz="4800" dirty="0">
                <a:latin typeface="Microsoft YaHei Light" panose="020B0502040204020203" pitchFamily="34" charset="-122"/>
                <a:ea typeface="Microsoft YaHei Light" panose="020B0502040204020203" pitchFamily="34" charset="-122"/>
              </a:rPr>
              <a:t>.NET </a:t>
            </a:r>
            <a:r>
              <a:rPr lang="zh-CN" altLang="en-US" sz="4800" dirty="0">
                <a:latin typeface="Microsoft YaHei Light" panose="020B0502040204020203" pitchFamily="34" charset="-122"/>
                <a:ea typeface="Microsoft YaHei Light" panose="020B0502040204020203" pitchFamily="34" charset="-122"/>
              </a:rPr>
              <a:t>开源之路</a:t>
            </a:r>
          </a:p>
        </p:txBody>
      </p:sp>
      <p:sp>
        <p:nvSpPr>
          <p:cNvPr id="40" name="矩形 39">
            <a:extLst>
              <a:ext uri="{FF2B5EF4-FFF2-40B4-BE49-F238E27FC236}">
                <a16:creationId xmlns:a16="http://schemas.microsoft.com/office/drawing/2014/main" id="{1EC83213-AF44-487A-909A-8E5F0C9C6458}"/>
              </a:ext>
            </a:extLst>
          </p:cNvPr>
          <p:cNvSpPr/>
          <p:nvPr/>
        </p:nvSpPr>
        <p:spPr>
          <a:xfrm>
            <a:off x="1485055" y="1336648"/>
            <a:ext cx="11047604" cy="830997"/>
          </a:xfrm>
          <a:prstGeom prst="rect">
            <a:avLst/>
          </a:prstGeom>
        </p:spPr>
        <p:txBody>
          <a:bodyPr wrap="square">
            <a:spAutoFit/>
          </a:bodyPr>
          <a:lstStyle/>
          <a:p>
            <a:r>
              <a:rPr lang="zh-CN" altLang="en-US" sz="4800" b="1" dirty="0">
                <a:solidFill>
                  <a:schemeClr val="tx1"/>
                </a:solidFill>
              </a:rPr>
              <a:t>为什么选择</a:t>
            </a:r>
            <a:r>
              <a:rPr lang="en-US" altLang="zh-CN" sz="4800" b="1" dirty="0">
                <a:solidFill>
                  <a:schemeClr val="tx1"/>
                </a:solidFill>
              </a:rPr>
              <a:t>.NET Core</a:t>
            </a:r>
            <a:endParaRPr lang="en-US" altLang="zh-CN" sz="4800" dirty="0">
              <a:solidFill>
                <a:schemeClr val="tx1"/>
              </a:solidFill>
            </a:endParaRPr>
          </a:p>
        </p:txBody>
      </p:sp>
    </p:spTree>
    <p:extLst>
      <p:ext uri="{BB962C8B-B14F-4D97-AF65-F5344CB8AC3E}">
        <p14:creationId xmlns:p14="http://schemas.microsoft.com/office/powerpoint/2010/main" val="244718153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anim calcmode="lin" valueType="num">
                                      <p:cBhvr>
                                        <p:cTn id="8" dur="500" fill="hold"/>
                                        <p:tgtEl>
                                          <p:spTgt spid="11"/>
                                        </p:tgtEl>
                                        <p:attrNameLst>
                                          <p:attrName>ppt_x</p:attrName>
                                        </p:attrNameLst>
                                      </p:cBhvr>
                                      <p:tavLst>
                                        <p:tav tm="0">
                                          <p:val>
                                            <p:strVal val="#ppt_x"/>
                                          </p:val>
                                        </p:tav>
                                        <p:tav tm="100000">
                                          <p:val>
                                            <p:strVal val="#ppt_x"/>
                                          </p:val>
                                        </p:tav>
                                      </p:tavLst>
                                    </p:anim>
                                    <p:anim calcmode="lin" valueType="num">
                                      <p:cBhvr>
                                        <p:cTn id="9" dur="500" fill="hold"/>
                                        <p:tgtEl>
                                          <p:spTgt spid="11"/>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anim calcmode="lin" valueType="num">
                                      <p:cBhvr>
                                        <p:cTn id="13" dur="500" fill="hold"/>
                                        <p:tgtEl>
                                          <p:spTgt spid="13"/>
                                        </p:tgtEl>
                                        <p:attrNameLst>
                                          <p:attrName>ppt_x</p:attrName>
                                        </p:attrNameLst>
                                      </p:cBhvr>
                                      <p:tavLst>
                                        <p:tav tm="0">
                                          <p:val>
                                            <p:strVal val="#ppt_x"/>
                                          </p:val>
                                        </p:tav>
                                        <p:tav tm="100000">
                                          <p:val>
                                            <p:strVal val="#ppt_x"/>
                                          </p:val>
                                        </p:tav>
                                      </p:tavLst>
                                    </p:anim>
                                    <p:anim calcmode="lin" valueType="num">
                                      <p:cBhvr>
                                        <p:cTn id="14" dur="500" fill="hold"/>
                                        <p:tgtEl>
                                          <p:spTgt spid="13"/>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anim calcmode="lin" valueType="num">
                                      <p:cBhvr>
                                        <p:cTn id="18" dur="500" fill="hold"/>
                                        <p:tgtEl>
                                          <p:spTgt spid="18"/>
                                        </p:tgtEl>
                                        <p:attrNameLst>
                                          <p:attrName>ppt_x</p:attrName>
                                        </p:attrNameLst>
                                      </p:cBhvr>
                                      <p:tavLst>
                                        <p:tav tm="0">
                                          <p:val>
                                            <p:strVal val="#ppt_x"/>
                                          </p:val>
                                        </p:tav>
                                        <p:tav tm="100000">
                                          <p:val>
                                            <p:strVal val="#ppt_x"/>
                                          </p:val>
                                        </p:tav>
                                      </p:tavLst>
                                    </p:anim>
                                    <p:anim calcmode="lin" valueType="num">
                                      <p:cBhvr>
                                        <p:cTn id="19" dur="500" fill="hold"/>
                                        <p:tgtEl>
                                          <p:spTgt spid="18"/>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anim calcmode="lin" valueType="num">
                                      <p:cBhvr>
                                        <p:cTn id="23" dur="500" fill="hold"/>
                                        <p:tgtEl>
                                          <p:spTgt spid="20"/>
                                        </p:tgtEl>
                                        <p:attrNameLst>
                                          <p:attrName>ppt_x</p:attrName>
                                        </p:attrNameLst>
                                      </p:cBhvr>
                                      <p:tavLst>
                                        <p:tav tm="0">
                                          <p:val>
                                            <p:strVal val="#ppt_x"/>
                                          </p:val>
                                        </p:tav>
                                        <p:tav tm="100000">
                                          <p:val>
                                            <p:strVal val="#ppt_x"/>
                                          </p:val>
                                        </p:tav>
                                      </p:tavLst>
                                    </p:anim>
                                    <p:anim calcmode="lin" valueType="num">
                                      <p:cBhvr>
                                        <p:cTn id="24" dur="500" fill="hold"/>
                                        <p:tgtEl>
                                          <p:spTgt spid="20"/>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500"/>
                                        <p:tgtEl>
                                          <p:spTgt spid="22"/>
                                        </p:tgtEl>
                                      </p:cBhvr>
                                    </p:animEffect>
                                    <p:anim calcmode="lin" valueType="num">
                                      <p:cBhvr>
                                        <p:cTn id="28" dur="500" fill="hold"/>
                                        <p:tgtEl>
                                          <p:spTgt spid="22"/>
                                        </p:tgtEl>
                                        <p:attrNameLst>
                                          <p:attrName>ppt_x</p:attrName>
                                        </p:attrNameLst>
                                      </p:cBhvr>
                                      <p:tavLst>
                                        <p:tav tm="0">
                                          <p:val>
                                            <p:strVal val="#ppt_x"/>
                                          </p:val>
                                        </p:tav>
                                        <p:tav tm="100000">
                                          <p:val>
                                            <p:strVal val="#ppt_x"/>
                                          </p:val>
                                        </p:tav>
                                      </p:tavLst>
                                    </p:anim>
                                    <p:anim calcmode="lin" valueType="num">
                                      <p:cBhvr>
                                        <p:cTn id="29" dur="500" fill="hold"/>
                                        <p:tgtEl>
                                          <p:spTgt spid="22"/>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24"/>
                                        </p:tgtEl>
                                        <p:attrNameLst>
                                          <p:attrName>style.visibility</p:attrName>
                                        </p:attrNameLst>
                                      </p:cBhvr>
                                      <p:to>
                                        <p:strVal val="visible"/>
                                      </p:to>
                                    </p:set>
                                    <p:animEffect transition="in" filter="fade">
                                      <p:cBhvr>
                                        <p:cTn id="32" dur="500"/>
                                        <p:tgtEl>
                                          <p:spTgt spid="24"/>
                                        </p:tgtEl>
                                      </p:cBhvr>
                                    </p:animEffect>
                                    <p:anim calcmode="lin" valueType="num">
                                      <p:cBhvr>
                                        <p:cTn id="33" dur="500" fill="hold"/>
                                        <p:tgtEl>
                                          <p:spTgt spid="24"/>
                                        </p:tgtEl>
                                        <p:attrNameLst>
                                          <p:attrName>ppt_x</p:attrName>
                                        </p:attrNameLst>
                                      </p:cBhvr>
                                      <p:tavLst>
                                        <p:tav tm="0">
                                          <p:val>
                                            <p:strVal val="#ppt_x"/>
                                          </p:val>
                                        </p:tav>
                                        <p:tav tm="100000">
                                          <p:val>
                                            <p:strVal val="#ppt_x"/>
                                          </p:val>
                                        </p:tav>
                                      </p:tavLst>
                                    </p:anim>
                                    <p:anim calcmode="lin" valueType="num">
                                      <p:cBhvr>
                                        <p:cTn id="34" dur="500" fill="hold"/>
                                        <p:tgtEl>
                                          <p:spTgt spid="24"/>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26"/>
                                        </p:tgtEl>
                                        <p:attrNameLst>
                                          <p:attrName>style.visibility</p:attrName>
                                        </p:attrNameLst>
                                      </p:cBhvr>
                                      <p:to>
                                        <p:strVal val="visible"/>
                                      </p:to>
                                    </p:set>
                                    <p:animEffect transition="in" filter="fade">
                                      <p:cBhvr>
                                        <p:cTn id="37" dur="500"/>
                                        <p:tgtEl>
                                          <p:spTgt spid="26"/>
                                        </p:tgtEl>
                                      </p:cBhvr>
                                    </p:animEffect>
                                    <p:anim calcmode="lin" valueType="num">
                                      <p:cBhvr>
                                        <p:cTn id="38" dur="500" fill="hold"/>
                                        <p:tgtEl>
                                          <p:spTgt spid="26"/>
                                        </p:tgtEl>
                                        <p:attrNameLst>
                                          <p:attrName>ppt_x</p:attrName>
                                        </p:attrNameLst>
                                      </p:cBhvr>
                                      <p:tavLst>
                                        <p:tav tm="0">
                                          <p:val>
                                            <p:strVal val="#ppt_x"/>
                                          </p:val>
                                        </p:tav>
                                        <p:tav tm="100000">
                                          <p:val>
                                            <p:strVal val="#ppt_x"/>
                                          </p:val>
                                        </p:tav>
                                      </p:tavLst>
                                    </p:anim>
                                    <p:anim calcmode="lin" valueType="num">
                                      <p:cBhvr>
                                        <p:cTn id="39" dur="500" fill="hold"/>
                                        <p:tgtEl>
                                          <p:spTgt spid="26"/>
                                        </p:tgtEl>
                                        <p:attrNameLst>
                                          <p:attrName>ppt_y</p:attrName>
                                        </p:attrNameLst>
                                      </p:cBhvr>
                                      <p:tavLst>
                                        <p:tav tm="0">
                                          <p:val>
                                            <p:strVal val="#ppt_y+.1"/>
                                          </p:val>
                                        </p:tav>
                                        <p:tav tm="100000">
                                          <p:val>
                                            <p:strVal val="#ppt_y"/>
                                          </p:val>
                                        </p:tav>
                                      </p:tavLst>
                                    </p:anim>
                                  </p:childTnLst>
                                </p:cTn>
                              </p:par>
                              <p:par>
                                <p:cTn id="40" presetID="22" presetClass="entr" presetSubtype="1" fill="hold" nodeType="with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wipe(up)">
                                      <p:cBhvr>
                                        <p:cTn id="42" dur="500"/>
                                        <p:tgtEl>
                                          <p:spTgt spid="12"/>
                                        </p:tgtEl>
                                      </p:cBhvr>
                                    </p:animEffect>
                                  </p:childTnLst>
                                </p:cTn>
                              </p:par>
                              <p:par>
                                <p:cTn id="43" presetID="22" presetClass="entr" presetSubtype="1" fill="hold" nodeType="withEffect">
                                  <p:stCondLst>
                                    <p:cond delay="0"/>
                                  </p:stCondLst>
                                  <p:childTnLst>
                                    <p:set>
                                      <p:cBhvr>
                                        <p:cTn id="44" dur="1" fill="hold">
                                          <p:stCondLst>
                                            <p:cond delay="0"/>
                                          </p:stCondLst>
                                        </p:cTn>
                                        <p:tgtEl>
                                          <p:spTgt spid="14"/>
                                        </p:tgtEl>
                                        <p:attrNameLst>
                                          <p:attrName>style.visibility</p:attrName>
                                        </p:attrNameLst>
                                      </p:cBhvr>
                                      <p:to>
                                        <p:strVal val="visible"/>
                                      </p:to>
                                    </p:set>
                                    <p:animEffect transition="in" filter="wipe(up)">
                                      <p:cBhvr>
                                        <p:cTn id="45" dur="500"/>
                                        <p:tgtEl>
                                          <p:spTgt spid="14"/>
                                        </p:tgtEl>
                                      </p:cBhvr>
                                    </p:animEffect>
                                  </p:childTnLst>
                                </p:cTn>
                              </p:par>
                              <p:par>
                                <p:cTn id="46" presetID="22" presetClass="entr" presetSubtype="1" fill="hold" nodeType="withEffect">
                                  <p:stCondLst>
                                    <p:cond delay="0"/>
                                  </p:stCondLst>
                                  <p:childTnLst>
                                    <p:set>
                                      <p:cBhvr>
                                        <p:cTn id="47" dur="1" fill="hold">
                                          <p:stCondLst>
                                            <p:cond delay="0"/>
                                          </p:stCondLst>
                                        </p:cTn>
                                        <p:tgtEl>
                                          <p:spTgt spid="19"/>
                                        </p:tgtEl>
                                        <p:attrNameLst>
                                          <p:attrName>style.visibility</p:attrName>
                                        </p:attrNameLst>
                                      </p:cBhvr>
                                      <p:to>
                                        <p:strVal val="visible"/>
                                      </p:to>
                                    </p:set>
                                    <p:animEffect transition="in" filter="wipe(up)">
                                      <p:cBhvr>
                                        <p:cTn id="48" dur="500"/>
                                        <p:tgtEl>
                                          <p:spTgt spid="19"/>
                                        </p:tgtEl>
                                      </p:cBhvr>
                                    </p:animEffect>
                                  </p:childTnLst>
                                </p:cTn>
                              </p:par>
                              <p:par>
                                <p:cTn id="49" presetID="22" presetClass="entr" presetSubtype="1" fill="hold" nodeType="withEffect">
                                  <p:stCondLst>
                                    <p:cond delay="0"/>
                                  </p:stCondLst>
                                  <p:childTnLst>
                                    <p:set>
                                      <p:cBhvr>
                                        <p:cTn id="50" dur="1" fill="hold">
                                          <p:stCondLst>
                                            <p:cond delay="0"/>
                                          </p:stCondLst>
                                        </p:cTn>
                                        <p:tgtEl>
                                          <p:spTgt spid="21"/>
                                        </p:tgtEl>
                                        <p:attrNameLst>
                                          <p:attrName>style.visibility</p:attrName>
                                        </p:attrNameLst>
                                      </p:cBhvr>
                                      <p:to>
                                        <p:strVal val="visible"/>
                                      </p:to>
                                    </p:set>
                                    <p:animEffect transition="in" filter="wipe(up)">
                                      <p:cBhvr>
                                        <p:cTn id="51" dur="500"/>
                                        <p:tgtEl>
                                          <p:spTgt spid="21"/>
                                        </p:tgtEl>
                                      </p:cBhvr>
                                    </p:animEffect>
                                  </p:childTnLst>
                                </p:cTn>
                              </p:par>
                              <p:par>
                                <p:cTn id="52" presetID="22" presetClass="entr" presetSubtype="1" fill="hold" nodeType="withEffect">
                                  <p:stCondLst>
                                    <p:cond delay="0"/>
                                  </p:stCondLst>
                                  <p:childTnLst>
                                    <p:set>
                                      <p:cBhvr>
                                        <p:cTn id="53" dur="1" fill="hold">
                                          <p:stCondLst>
                                            <p:cond delay="0"/>
                                          </p:stCondLst>
                                        </p:cTn>
                                        <p:tgtEl>
                                          <p:spTgt spid="23"/>
                                        </p:tgtEl>
                                        <p:attrNameLst>
                                          <p:attrName>style.visibility</p:attrName>
                                        </p:attrNameLst>
                                      </p:cBhvr>
                                      <p:to>
                                        <p:strVal val="visible"/>
                                      </p:to>
                                    </p:set>
                                    <p:animEffect transition="in" filter="wipe(up)">
                                      <p:cBhvr>
                                        <p:cTn id="54" dur="500"/>
                                        <p:tgtEl>
                                          <p:spTgt spid="23"/>
                                        </p:tgtEl>
                                      </p:cBhvr>
                                    </p:animEffect>
                                  </p:childTnLst>
                                </p:cTn>
                              </p:par>
                              <p:par>
                                <p:cTn id="55" presetID="22" presetClass="entr" presetSubtype="1" fill="hold" nodeType="withEffect">
                                  <p:stCondLst>
                                    <p:cond delay="0"/>
                                  </p:stCondLst>
                                  <p:childTnLst>
                                    <p:set>
                                      <p:cBhvr>
                                        <p:cTn id="56" dur="1" fill="hold">
                                          <p:stCondLst>
                                            <p:cond delay="0"/>
                                          </p:stCondLst>
                                        </p:cTn>
                                        <p:tgtEl>
                                          <p:spTgt spid="25"/>
                                        </p:tgtEl>
                                        <p:attrNameLst>
                                          <p:attrName>style.visibility</p:attrName>
                                        </p:attrNameLst>
                                      </p:cBhvr>
                                      <p:to>
                                        <p:strVal val="visible"/>
                                      </p:to>
                                    </p:set>
                                    <p:animEffect transition="in" filter="wipe(up)">
                                      <p:cBhvr>
                                        <p:cTn id="57" dur="500"/>
                                        <p:tgtEl>
                                          <p:spTgt spid="25"/>
                                        </p:tgtEl>
                                      </p:cBhvr>
                                    </p:animEffect>
                                  </p:childTnLst>
                                </p:cTn>
                              </p:par>
                              <p:par>
                                <p:cTn id="58" presetID="22" presetClass="entr" presetSubtype="1" fill="hold" nodeType="withEffect">
                                  <p:stCondLst>
                                    <p:cond delay="0"/>
                                  </p:stCondLst>
                                  <p:childTnLst>
                                    <p:set>
                                      <p:cBhvr>
                                        <p:cTn id="59" dur="1" fill="hold">
                                          <p:stCondLst>
                                            <p:cond delay="0"/>
                                          </p:stCondLst>
                                        </p:cTn>
                                        <p:tgtEl>
                                          <p:spTgt spid="27"/>
                                        </p:tgtEl>
                                        <p:attrNameLst>
                                          <p:attrName>style.visibility</p:attrName>
                                        </p:attrNameLst>
                                      </p:cBhvr>
                                      <p:to>
                                        <p:strVal val="visible"/>
                                      </p:to>
                                    </p:set>
                                    <p:animEffect transition="in" filter="wipe(up)">
                                      <p:cBhvr>
                                        <p:cTn id="60" dur="500"/>
                                        <p:tgtEl>
                                          <p:spTgt spid="27"/>
                                        </p:tgtEl>
                                      </p:cBhvr>
                                    </p:animEffect>
                                  </p:childTnLst>
                                </p:cTn>
                              </p:par>
                              <p:par>
                                <p:cTn id="61" presetID="22" presetClass="entr" presetSubtype="1" fill="hold" nodeType="withEffect">
                                  <p:stCondLst>
                                    <p:cond delay="0"/>
                                  </p:stCondLst>
                                  <p:childTnLst>
                                    <p:set>
                                      <p:cBhvr>
                                        <p:cTn id="62" dur="1" fill="hold">
                                          <p:stCondLst>
                                            <p:cond delay="0"/>
                                          </p:stCondLst>
                                        </p:cTn>
                                        <p:tgtEl>
                                          <p:spTgt spid="28"/>
                                        </p:tgtEl>
                                        <p:attrNameLst>
                                          <p:attrName>style.visibility</p:attrName>
                                        </p:attrNameLst>
                                      </p:cBhvr>
                                      <p:to>
                                        <p:strVal val="visible"/>
                                      </p:to>
                                    </p:set>
                                    <p:animEffect transition="in" filter="wipe(up)">
                                      <p:cBhvr>
                                        <p:cTn id="63" dur="500"/>
                                        <p:tgtEl>
                                          <p:spTgt spid="28"/>
                                        </p:tgtEl>
                                      </p:cBhvr>
                                    </p:animEffect>
                                  </p:childTnLst>
                                </p:cTn>
                              </p:par>
                              <p:par>
                                <p:cTn id="64" presetID="22" presetClass="entr" presetSubtype="1" fill="hold" nodeType="withEffect">
                                  <p:stCondLst>
                                    <p:cond delay="0"/>
                                  </p:stCondLst>
                                  <p:childTnLst>
                                    <p:set>
                                      <p:cBhvr>
                                        <p:cTn id="65" dur="1" fill="hold">
                                          <p:stCondLst>
                                            <p:cond delay="0"/>
                                          </p:stCondLst>
                                        </p:cTn>
                                        <p:tgtEl>
                                          <p:spTgt spid="30"/>
                                        </p:tgtEl>
                                        <p:attrNameLst>
                                          <p:attrName>style.visibility</p:attrName>
                                        </p:attrNameLst>
                                      </p:cBhvr>
                                      <p:to>
                                        <p:strVal val="visible"/>
                                      </p:to>
                                    </p:set>
                                    <p:animEffect transition="in" filter="wipe(up)">
                                      <p:cBhvr>
                                        <p:cTn id="66" dur="500"/>
                                        <p:tgtEl>
                                          <p:spTgt spid="30"/>
                                        </p:tgtEl>
                                      </p:cBhvr>
                                    </p:animEffect>
                                  </p:childTnLst>
                                </p:cTn>
                              </p:par>
                              <p:par>
                                <p:cTn id="67" presetID="42" presetClass="entr" presetSubtype="0" fill="hold" grpId="0" nodeType="withEffect">
                                  <p:stCondLst>
                                    <p:cond delay="0"/>
                                  </p:stCondLst>
                                  <p:childTnLst>
                                    <p:set>
                                      <p:cBhvr>
                                        <p:cTn id="68" dur="1" fill="hold">
                                          <p:stCondLst>
                                            <p:cond delay="0"/>
                                          </p:stCondLst>
                                        </p:cTn>
                                        <p:tgtEl>
                                          <p:spTgt spid="31"/>
                                        </p:tgtEl>
                                        <p:attrNameLst>
                                          <p:attrName>style.visibility</p:attrName>
                                        </p:attrNameLst>
                                      </p:cBhvr>
                                      <p:to>
                                        <p:strVal val="visible"/>
                                      </p:to>
                                    </p:set>
                                    <p:animEffect transition="in" filter="fade">
                                      <p:cBhvr>
                                        <p:cTn id="69" dur="500"/>
                                        <p:tgtEl>
                                          <p:spTgt spid="31"/>
                                        </p:tgtEl>
                                      </p:cBhvr>
                                    </p:animEffect>
                                    <p:anim calcmode="lin" valueType="num">
                                      <p:cBhvr>
                                        <p:cTn id="70" dur="500" fill="hold"/>
                                        <p:tgtEl>
                                          <p:spTgt spid="31"/>
                                        </p:tgtEl>
                                        <p:attrNameLst>
                                          <p:attrName>ppt_x</p:attrName>
                                        </p:attrNameLst>
                                      </p:cBhvr>
                                      <p:tavLst>
                                        <p:tav tm="0">
                                          <p:val>
                                            <p:strVal val="#ppt_x"/>
                                          </p:val>
                                        </p:tav>
                                        <p:tav tm="100000">
                                          <p:val>
                                            <p:strVal val="#ppt_x"/>
                                          </p:val>
                                        </p:tav>
                                      </p:tavLst>
                                    </p:anim>
                                    <p:anim calcmode="lin" valueType="num">
                                      <p:cBhvr>
                                        <p:cTn id="71" dur="500" fill="hold"/>
                                        <p:tgtEl>
                                          <p:spTgt spid="31"/>
                                        </p:tgtEl>
                                        <p:attrNameLst>
                                          <p:attrName>ppt_y</p:attrName>
                                        </p:attrNameLst>
                                      </p:cBhvr>
                                      <p:tavLst>
                                        <p:tav tm="0">
                                          <p:val>
                                            <p:strVal val="#ppt_y+.1"/>
                                          </p:val>
                                        </p:tav>
                                        <p:tav tm="100000">
                                          <p:val>
                                            <p:strVal val="#ppt_y"/>
                                          </p:val>
                                        </p:tav>
                                      </p:tavLst>
                                    </p:anim>
                                  </p:childTnLst>
                                </p:cTn>
                              </p:par>
                              <p:par>
                                <p:cTn id="72" presetID="42" presetClass="entr" presetSubtype="0" fill="hold" grpId="0" nodeType="withEffect">
                                  <p:stCondLst>
                                    <p:cond delay="0"/>
                                  </p:stCondLst>
                                  <p:childTnLst>
                                    <p:set>
                                      <p:cBhvr>
                                        <p:cTn id="73" dur="1" fill="hold">
                                          <p:stCondLst>
                                            <p:cond delay="0"/>
                                          </p:stCondLst>
                                        </p:cTn>
                                        <p:tgtEl>
                                          <p:spTgt spid="32"/>
                                        </p:tgtEl>
                                        <p:attrNameLst>
                                          <p:attrName>style.visibility</p:attrName>
                                        </p:attrNameLst>
                                      </p:cBhvr>
                                      <p:to>
                                        <p:strVal val="visible"/>
                                      </p:to>
                                    </p:set>
                                    <p:animEffect transition="in" filter="fade">
                                      <p:cBhvr>
                                        <p:cTn id="74" dur="500"/>
                                        <p:tgtEl>
                                          <p:spTgt spid="32"/>
                                        </p:tgtEl>
                                      </p:cBhvr>
                                    </p:animEffect>
                                    <p:anim calcmode="lin" valueType="num">
                                      <p:cBhvr>
                                        <p:cTn id="75" dur="500" fill="hold"/>
                                        <p:tgtEl>
                                          <p:spTgt spid="32"/>
                                        </p:tgtEl>
                                        <p:attrNameLst>
                                          <p:attrName>ppt_x</p:attrName>
                                        </p:attrNameLst>
                                      </p:cBhvr>
                                      <p:tavLst>
                                        <p:tav tm="0">
                                          <p:val>
                                            <p:strVal val="#ppt_x"/>
                                          </p:val>
                                        </p:tav>
                                        <p:tav tm="100000">
                                          <p:val>
                                            <p:strVal val="#ppt_x"/>
                                          </p:val>
                                        </p:tav>
                                      </p:tavLst>
                                    </p:anim>
                                    <p:anim calcmode="lin" valueType="num">
                                      <p:cBhvr>
                                        <p:cTn id="76" dur="500" fill="hold"/>
                                        <p:tgtEl>
                                          <p:spTgt spid="32"/>
                                        </p:tgtEl>
                                        <p:attrNameLst>
                                          <p:attrName>ppt_y</p:attrName>
                                        </p:attrNameLst>
                                      </p:cBhvr>
                                      <p:tavLst>
                                        <p:tav tm="0">
                                          <p:val>
                                            <p:strVal val="#ppt_y+.1"/>
                                          </p:val>
                                        </p:tav>
                                        <p:tav tm="100000">
                                          <p:val>
                                            <p:strVal val="#ppt_y"/>
                                          </p:val>
                                        </p:tav>
                                      </p:tavLst>
                                    </p:anim>
                                  </p:childTnLst>
                                </p:cTn>
                              </p:par>
                              <p:par>
                                <p:cTn id="77" presetID="42" presetClass="entr" presetSubtype="0" fill="hold" grpId="0" nodeType="withEffect">
                                  <p:stCondLst>
                                    <p:cond delay="0"/>
                                  </p:stCondLst>
                                  <p:childTnLst>
                                    <p:set>
                                      <p:cBhvr>
                                        <p:cTn id="78" dur="1" fill="hold">
                                          <p:stCondLst>
                                            <p:cond delay="0"/>
                                          </p:stCondLst>
                                        </p:cTn>
                                        <p:tgtEl>
                                          <p:spTgt spid="37"/>
                                        </p:tgtEl>
                                        <p:attrNameLst>
                                          <p:attrName>style.visibility</p:attrName>
                                        </p:attrNameLst>
                                      </p:cBhvr>
                                      <p:to>
                                        <p:strVal val="visible"/>
                                      </p:to>
                                    </p:set>
                                    <p:animEffect transition="in" filter="fade">
                                      <p:cBhvr>
                                        <p:cTn id="79" dur="500"/>
                                        <p:tgtEl>
                                          <p:spTgt spid="37"/>
                                        </p:tgtEl>
                                      </p:cBhvr>
                                    </p:animEffect>
                                    <p:anim calcmode="lin" valueType="num">
                                      <p:cBhvr>
                                        <p:cTn id="80" dur="500" fill="hold"/>
                                        <p:tgtEl>
                                          <p:spTgt spid="37"/>
                                        </p:tgtEl>
                                        <p:attrNameLst>
                                          <p:attrName>ppt_x</p:attrName>
                                        </p:attrNameLst>
                                      </p:cBhvr>
                                      <p:tavLst>
                                        <p:tav tm="0">
                                          <p:val>
                                            <p:strVal val="#ppt_x"/>
                                          </p:val>
                                        </p:tav>
                                        <p:tav tm="100000">
                                          <p:val>
                                            <p:strVal val="#ppt_x"/>
                                          </p:val>
                                        </p:tav>
                                      </p:tavLst>
                                    </p:anim>
                                    <p:anim calcmode="lin" valueType="num">
                                      <p:cBhvr>
                                        <p:cTn id="81" dur="500" fill="hold"/>
                                        <p:tgtEl>
                                          <p:spTgt spid="37"/>
                                        </p:tgtEl>
                                        <p:attrNameLst>
                                          <p:attrName>ppt_y</p:attrName>
                                        </p:attrNameLst>
                                      </p:cBhvr>
                                      <p:tavLst>
                                        <p:tav tm="0">
                                          <p:val>
                                            <p:strVal val="#ppt_y+.1"/>
                                          </p:val>
                                        </p:tav>
                                        <p:tav tm="100000">
                                          <p:val>
                                            <p:strVal val="#ppt_y"/>
                                          </p:val>
                                        </p:tav>
                                      </p:tavLst>
                                    </p:anim>
                                  </p:childTnLst>
                                </p:cTn>
                              </p:par>
                              <p:par>
                                <p:cTn id="82" presetID="22" presetClass="entr" presetSubtype="1" fill="hold" nodeType="withEffect">
                                  <p:stCondLst>
                                    <p:cond delay="0"/>
                                  </p:stCondLst>
                                  <p:childTnLst>
                                    <p:set>
                                      <p:cBhvr>
                                        <p:cTn id="83" dur="1" fill="hold">
                                          <p:stCondLst>
                                            <p:cond delay="0"/>
                                          </p:stCondLst>
                                        </p:cTn>
                                        <p:tgtEl>
                                          <p:spTgt spid="38"/>
                                        </p:tgtEl>
                                        <p:attrNameLst>
                                          <p:attrName>style.visibility</p:attrName>
                                        </p:attrNameLst>
                                      </p:cBhvr>
                                      <p:to>
                                        <p:strVal val="visible"/>
                                      </p:to>
                                    </p:set>
                                    <p:animEffect transition="in" filter="wipe(up)">
                                      <p:cBhvr>
                                        <p:cTn id="84"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p:bldP spid="18" grpId="0"/>
      <p:bldP spid="20" grpId="0"/>
      <p:bldP spid="22" grpId="0"/>
      <p:bldP spid="24" grpId="0"/>
      <p:bldP spid="26" grpId="0"/>
      <p:bldP spid="31" grpId="0"/>
      <p:bldP spid="32" grpId="0"/>
      <p:bldP spid="37"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08A1DD08-8107-4CA1-82E9-B2BF6E50F6FC}"/>
              </a:ext>
            </a:extLst>
          </p:cNvPr>
          <p:cNvSpPr/>
          <p:nvPr/>
        </p:nvSpPr>
        <p:spPr>
          <a:xfrm>
            <a:off x="1485055" y="1336648"/>
            <a:ext cx="8062357" cy="830997"/>
          </a:xfrm>
          <a:prstGeom prst="rect">
            <a:avLst/>
          </a:prstGeom>
        </p:spPr>
        <p:txBody>
          <a:bodyPr wrap="square">
            <a:spAutoFit/>
          </a:bodyPr>
          <a:lstStyle/>
          <a:p>
            <a:r>
              <a:rPr lang="zh-CN" altLang="en-US" sz="4800" b="1" dirty="0">
                <a:solidFill>
                  <a:schemeClr val="tx1"/>
                </a:solidFill>
              </a:rPr>
              <a:t>为什么选择</a:t>
            </a:r>
            <a:r>
              <a:rPr lang="en-US" altLang="zh-CN" sz="4800" b="1" dirty="0">
                <a:solidFill>
                  <a:schemeClr val="tx1"/>
                </a:solidFill>
              </a:rPr>
              <a:t>.NET Core</a:t>
            </a:r>
            <a:endParaRPr lang="en-US" altLang="zh-CN" sz="4800" dirty="0">
              <a:solidFill>
                <a:schemeClr val="tx1"/>
              </a:solidFill>
            </a:endParaRPr>
          </a:p>
        </p:txBody>
      </p:sp>
      <p:pic>
        <p:nvPicPr>
          <p:cNvPr id="4" name="Picture 1">
            <a:extLst>
              <a:ext uri="{FF2B5EF4-FFF2-40B4-BE49-F238E27FC236}">
                <a16:creationId xmlns:a16="http://schemas.microsoft.com/office/drawing/2014/main" id="{F239182F-2246-415E-8E20-64CABBB103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2434" y="5556506"/>
            <a:ext cx="22553676" cy="2560320"/>
          </a:xfrm>
          <a:prstGeom prst="rect">
            <a:avLst/>
          </a:prstGeom>
        </p:spPr>
      </p:pic>
      <p:pic>
        <p:nvPicPr>
          <p:cNvPr id="5" name="Picture 3">
            <a:extLst>
              <a:ext uri="{FF2B5EF4-FFF2-40B4-BE49-F238E27FC236}">
                <a16:creationId xmlns:a16="http://schemas.microsoft.com/office/drawing/2014/main" id="{308CE76C-6F05-492A-A1F9-893F66298D2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9416" y="5564322"/>
            <a:ext cx="22553676" cy="2560320"/>
          </a:xfrm>
          <a:prstGeom prst="rect">
            <a:avLst/>
          </a:prstGeom>
        </p:spPr>
      </p:pic>
      <p:pic>
        <p:nvPicPr>
          <p:cNvPr id="6" name="Picture 4">
            <a:extLst>
              <a:ext uri="{FF2B5EF4-FFF2-40B4-BE49-F238E27FC236}">
                <a16:creationId xmlns:a16="http://schemas.microsoft.com/office/drawing/2014/main" id="{AE7E7804-0977-44BB-9764-6F58D02D399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65150" y="5564322"/>
            <a:ext cx="22553676" cy="2560320"/>
          </a:xfrm>
          <a:prstGeom prst="rect">
            <a:avLst/>
          </a:prstGeom>
        </p:spPr>
      </p:pic>
      <p:pic>
        <p:nvPicPr>
          <p:cNvPr id="7" name="Picture 5">
            <a:extLst>
              <a:ext uri="{FF2B5EF4-FFF2-40B4-BE49-F238E27FC236}">
                <a16:creationId xmlns:a16="http://schemas.microsoft.com/office/drawing/2014/main" id="{BD659480-6854-4275-855D-643671F54F6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65150" y="5564322"/>
            <a:ext cx="22553676" cy="2560320"/>
          </a:xfrm>
          <a:prstGeom prst="rect">
            <a:avLst/>
          </a:prstGeom>
        </p:spPr>
      </p:pic>
      <p:pic>
        <p:nvPicPr>
          <p:cNvPr id="8" name="Picture 6">
            <a:extLst>
              <a:ext uri="{FF2B5EF4-FFF2-40B4-BE49-F238E27FC236}">
                <a16:creationId xmlns:a16="http://schemas.microsoft.com/office/drawing/2014/main" id="{F8B95DC0-6A8E-495B-B2D0-5759C1B5D96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65150" y="5564322"/>
            <a:ext cx="22553676" cy="2560320"/>
          </a:xfrm>
          <a:prstGeom prst="rect">
            <a:avLst/>
          </a:prstGeom>
        </p:spPr>
      </p:pic>
      <p:pic>
        <p:nvPicPr>
          <p:cNvPr id="9" name="Picture 7">
            <a:extLst>
              <a:ext uri="{FF2B5EF4-FFF2-40B4-BE49-F238E27FC236}">
                <a16:creationId xmlns:a16="http://schemas.microsoft.com/office/drawing/2014/main" id="{328DAF21-0B37-435C-9D8A-2F68A1C7AB0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62132" y="5564322"/>
            <a:ext cx="22553676" cy="2560320"/>
          </a:xfrm>
          <a:prstGeom prst="rect">
            <a:avLst/>
          </a:prstGeom>
        </p:spPr>
      </p:pic>
      <p:pic>
        <p:nvPicPr>
          <p:cNvPr id="10" name="Picture 8">
            <a:extLst>
              <a:ext uri="{FF2B5EF4-FFF2-40B4-BE49-F238E27FC236}">
                <a16:creationId xmlns:a16="http://schemas.microsoft.com/office/drawing/2014/main" id="{0B5494B1-9683-4C08-95CB-169DCF8F69D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65150" y="5561304"/>
            <a:ext cx="22553676" cy="2560320"/>
          </a:xfrm>
          <a:prstGeom prst="rect">
            <a:avLst/>
          </a:prstGeom>
        </p:spPr>
      </p:pic>
      <p:grpSp>
        <p:nvGrpSpPr>
          <p:cNvPr id="11" name="Group 30">
            <a:extLst>
              <a:ext uri="{FF2B5EF4-FFF2-40B4-BE49-F238E27FC236}">
                <a16:creationId xmlns:a16="http://schemas.microsoft.com/office/drawing/2014/main" id="{9246F001-2267-42D4-8DFD-B2C0DA4E9139}"/>
              </a:ext>
            </a:extLst>
          </p:cNvPr>
          <p:cNvGrpSpPr/>
          <p:nvPr/>
        </p:nvGrpSpPr>
        <p:grpSpPr>
          <a:xfrm>
            <a:off x="551681" y="2705765"/>
            <a:ext cx="3329354" cy="3329354"/>
            <a:chOff x="337625" y="1899137"/>
            <a:chExt cx="1664677" cy="1664677"/>
          </a:xfrm>
          <a:solidFill>
            <a:srgbClr val="002060"/>
          </a:solidFill>
        </p:grpSpPr>
        <p:sp>
          <p:nvSpPr>
            <p:cNvPr id="12" name="Rectangle 23">
              <a:extLst>
                <a:ext uri="{FF2B5EF4-FFF2-40B4-BE49-F238E27FC236}">
                  <a16:creationId xmlns:a16="http://schemas.microsoft.com/office/drawing/2014/main" id="{CAA5E051-A064-4FEB-B7E1-CB7ACAD81958}"/>
                </a:ext>
              </a:extLst>
            </p:cNvPr>
            <p:cNvSpPr/>
            <p:nvPr/>
          </p:nvSpPr>
          <p:spPr bwMode="auto">
            <a:xfrm>
              <a:off x="337625" y="1899137"/>
              <a:ext cx="1664677" cy="166467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defTabSz="1864944" fontAlgn="base" hangingPunct="1">
                <a:lnSpc>
                  <a:spcPct val="90000"/>
                </a:lnSpc>
                <a:spcBef>
                  <a:spcPct val="0"/>
                </a:spcBef>
                <a:spcAft>
                  <a:spcPct val="0"/>
                </a:spcAft>
                <a:defRPr/>
              </a:pPr>
              <a:endParaRPr lang="en-US" sz="4800" kern="120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3" name="Picture 9">
              <a:extLst>
                <a:ext uri="{FF2B5EF4-FFF2-40B4-BE49-F238E27FC236}">
                  <a16:creationId xmlns:a16="http://schemas.microsoft.com/office/drawing/2014/main" id="{296F4D40-C3C7-4C6B-93A1-0911F375260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59269" y="1990251"/>
              <a:ext cx="1037844" cy="1062990"/>
            </a:xfrm>
            <a:prstGeom prst="rect">
              <a:avLst/>
            </a:prstGeom>
            <a:grpFill/>
          </p:spPr>
        </p:pic>
        <p:sp>
          <p:nvSpPr>
            <p:cNvPr id="14" name="TextBox 16">
              <a:extLst>
                <a:ext uri="{FF2B5EF4-FFF2-40B4-BE49-F238E27FC236}">
                  <a16:creationId xmlns:a16="http://schemas.microsoft.com/office/drawing/2014/main" id="{B800583D-8790-44DA-843A-63F47CAC1B8C}"/>
                </a:ext>
              </a:extLst>
            </p:cNvPr>
            <p:cNvSpPr txBox="1"/>
            <p:nvPr/>
          </p:nvSpPr>
          <p:spPr>
            <a:xfrm>
              <a:off x="344033" y="3143061"/>
              <a:ext cx="1620528" cy="180050"/>
            </a:xfrm>
            <a:prstGeom prst="rect">
              <a:avLst/>
            </a:prstGeom>
            <a:grpFill/>
          </p:spPr>
          <p:txBody>
            <a:bodyPr wrap="square" lIns="0" tIns="0" rIns="0" bIns="0" rtlCol="0">
              <a:spAutoFit/>
            </a:bodyPr>
            <a:lstStyle/>
            <a:p>
              <a:pPr defTabSz="1828800" hangingPunct="1">
                <a:lnSpc>
                  <a:spcPct val="90000"/>
                </a:lnSpc>
                <a:spcAft>
                  <a:spcPts val="1200"/>
                </a:spcAft>
                <a:defRPr/>
              </a:pPr>
              <a:r>
                <a:rPr lang="en-US" sz="2600" kern="1200">
                  <a:latin typeface="Segoe UI Semibold" panose="020B0702040204020203" pitchFamily="34" charset="0"/>
                  <a:ea typeface="+mn-ea"/>
                  <a:cs typeface="+mn-cs"/>
                </a:rPr>
                <a:t>DESKTOP</a:t>
              </a:r>
            </a:p>
          </p:txBody>
        </p:sp>
      </p:grpSp>
      <p:grpSp>
        <p:nvGrpSpPr>
          <p:cNvPr id="15" name="Group 31">
            <a:extLst>
              <a:ext uri="{FF2B5EF4-FFF2-40B4-BE49-F238E27FC236}">
                <a16:creationId xmlns:a16="http://schemas.microsoft.com/office/drawing/2014/main" id="{03264597-4B8E-48D1-B685-E05F52C2D46A}"/>
              </a:ext>
            </a:extLst>
          </p:cNvPr>
          <p:cNvGrpSpPr/>
          <p:nvPr/>
        </p:nvGrpSpPr>
        <p:grpSpPr>
          <a:xfrm>
            <a:off x="3875047" y="2705765"/>
            <a:ext cx="3333778" cy="3329354"/>
            <a:chOff x="1999308" y="1899137"/>
            <a:chExt cx="1666889" cy="1664677"/>
          </a:xfrm>
        </p:grpSpPr>
        <p:sp>
          <p:nvSpPr>
            <p:cNvPr id="16" name="Rectangle 24">
              <a:extLst>
                <a:ext uri="{FF2B5EF4-FFF2-40B4-BE49-F238E27FC236}">
                  <a16:creationId xmlns:a16="http://schemas.microsoft.com/office/drawing/2014/main" id="{DF63252A-6A8B-46DD-AE5F-293BE95C1111}"/>
                </a:ext>
              </a:extLst>
            </p:cNvPr>
            <p:cNvSpPr/>
            <p:nvPr/>
          </p:nvSpPr>
          <p:spPr bwMode="auto">
            <a:xfrm>
              <a:off x="2001520" y="1899137"/>
              <a:ext cx="1664677" cy="1664677"/>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defTabSz="1864944" fontAlgn="base" hangingPunct="1">
                <a:lnSpc>
                  <a:spcPct val="90000"/>
                </a:lnSpc>
                <a:spcBef>
                  <a:spcPct val="0"/>
                </a:spcBef>
                <a:spcAft>
                  <a:spcPct val="0"/>
                </a:spcAft>
                <a:defRPr/>
              </a:pPr>
              <a:endParaRPr lang="en-US" sz="4800" kern="120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7" name="Picture 10">
              <a:extLst>
                <a:ext uri="{FF2B5EF4-FFF2-40B4-BE49-F238E27FC236}">
                  <a16:creationId xmlns:a16="http://schemas.microsoft.com/office/drawing/2014/main" id="{CC7F3F7E-4992-41D9-BAE1-A4AC1D64E56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341452" y="1981200"/>
              <a:ext cx="969264" cy="1062990"/>
            </a:xfrm>
            <a:prstGeom prst="rect">
              <a:avLst/>
            </a:prstGeom>
          </p:spPr>
        </p:pic>
        <p:sp>
          <p:nvSpPr>
            <p:cNvPr id="18" name="TextBox 17">
              <a:extLst>
                <a:ext uri="{FF2B5EF4-FFF2-40B4-BE49-F238E27FC236}">
                  <a16:creationId xmlns:a16="http://schemas.microsoft.com/office/drawing/2014/main" id="{3E53BC7C-DA35-4B87-B370-555F8823AD5A}"/>
                </a:ext>
              </a:extLst>
            </p:cNvPr>
            <p:cNvSpPr txBox="1"/>
            <p:nvPr/>
          </p:nvSpPr>
          <p:spPr>
            <a:xfrm>
              <a:off x="1999308" y="3143061"/>
              <a:ext cx="1665837" cy="180050"/>
            </a:xfrm>
            <a:prstGeom prst="rect">
              <a:avLst/>
            </a:prstGeom>
            <a:noFill/>
          </p:spPr>
          <p:txBody>
            <a:bodyPr wrap="square" lIns="0" tIns="0" rIns="0" bIns="0" rtlCol="0">
              <a:spAutoFit/>
            </a:bodyPr>
            <a:lstStyle/>
            <a:p>
              <a:pPr defTabSz="1828800" hangingPunct="1">
                <a:lnSpc>
                  <a:spcPct val="90000"/>
                </a:lnSpc>
                <a:spcAft>
                  <a:spcPts val="1200"/>
                </a:spcAft>
                <a:defRPr/>
              </a:pPr>
              <a:r>
                <a:rPr lang="en-US" sz="2600" kern="1200">
                  <a:latin typeface="Segoe UI Semibold" panose="020B0702040204020203" pitchFamily="34" charset="0"/>
                  <a:ea typeface="+mn-ea"/>
                  <a:cs typeface="+mn-cs"/>
                </a:rPr>
                <a:t>WEB</a:t>
              </a:r>
            </a:p>
          </p:txBody>
        </p:sp>
      </p:grpSp>
      <p:grpSp>
        <p:nvGrpSpPr>
          <p:cNvPr id="19" name="Group 32">
            <a:extLst>
              <a:ext uri="{FF2B5EF4-FFF2-40B4-BE49-F238E27FC236}">
                <a16:creationId xmlns:a16="http://schemas.microsoft.com/office/drawing/2014/main" id="{CA7040DA-8E85-4C44-8980-13FAA22BE911}"/>
              </a:ext>
            </a:extLst>
          </p:cNvPr>
          <p:cNvGrpSpPr/>
          <p:nvPr/>
        </p:nvGrpSpPr>
        <p:grpSpPr>
          <a:xfrm>
            <a:off x="7235753" y="2705765"/>
            <a:ext cx="3351016" cy="3329354"/>
            <a:chOff x="3654584" y="1899137"/>
            <a:chExt cx="1675508" cy="1664677"/>
          </a:xfrm>
        </p:grpSpPr>
        <p:sp>
          <p:nvSpPr>
            <p:cNvPr id="20" name="Rectangle 25">
              <a:extLst>
                <a:ext uri="{FF2B5EF4-FFF2-40B4-BE49-F238E27FC236}">
                  <a16:creationId xmlns:a16="http://schemas.microsoft.com/office/drawing/2014/main" id="{CB1F28DE-8DB7-4F5C-85E3-179997358D92}"/>
                </a:ext>
              </a:extLst>
            </p:cNvPr>
            <p:cNvSpPr/>
            <p:nvPr/>
          </p:nvSpPr>
          <p:spPr bwMode="auto">
            <a:xfrm>
              <a:off x="3665415" y="1899137"/>
              <a:ext cx="1664677" cy="1664677"/>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defTabSz="1864944" fontAlgn="base" hangingPunct="1">
                <a:lnSpc>
                  <a:spcPct val="90000"/>
                </a:lnSpc>
                <a:spcBef>
                  <a:spcPct val="0"/>
                </a:spcBef>
                <a:spcAft>
                  <a:spcPct val="0"/>
                </a:spcAft>
                <a:defRPr/>
              </a:pPr>
              <a:endParaRPr lang="en-US" sz="4800" kern="120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21" name="Picture 11">
              <a:extLst>
                <a:ext uri="{FF2B5EF4-FFF2-40B4-BE49-F238E27FC236}">
                  <a16:creationId xmlns:a16="http://schemas.microsoft.com/office/drawing/2014/main" id="{F9C4B1F4-DA32-4D70-B103-2CBF595E6861}"/>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994590" y="1990253"/>
              <a:ext cx="1003554" cy="1062990"/>
            </a:xfrm>
            <a:prstGeom prst="rect">
              <a:avLst/>
            </a:prstGeom>
          </p:spPr>
        </p:pic>
        <p:sp>
          <p:nvSpPr>
            <p:cNvPr id="22" name="TextBox 18">
              <a:extLst>
                <a:ext uri="{FF2B5EF4-FFF2-40B4-BE49-F238E27FC236}">
                  <a16:creationId xmlns:a16="http://schemas.microsoft.com/office/drawing/2014/main" id="{FA6AFD32-E281-4F9F-9FDF-BF9D9439BBCE}"/>
                </a:ext>
              </a:extLst>
            </p:cNvPr>
            <p:cNvSpPr txBox="1"/>
            <p:nvPr/>
          </p:nvSpPr>
          <p:spPr>
            <a:xfrm>
              <a:off x="3654584" y="3143061"/>
              <a:ext cx="1665837" cy="180050"/>
            </a:xfrm>
            <a:prstGeom prst="rect">
              <a:avLst/>
            </a:prstGeom>
            <a:noFill/>
          </p:spPr>
          <p:txBody>
            <a:bodyPr wrap="square" lIns="0" tIns="0" rIns="0" bIns="0" rtlCol="0">
              <a:spAutoFit/>
            </a:bodyPr>
            <a:lstStyle/>
            <a:p>
              <a:pPr defTabSz="1828800" hangingPunct="1">
                <a:lnSpc>
                  <a:spcPct val="90000"/>
                </a:lnSpc>
                <a:spcAft>
                  <a:spcPts val="1200"/>
                </a:spcAft>
                <a:defRPr/>
              </a:pPr>
              <a:r>
                <a:rPr lang="en-US" sz="2600" kern="1200">
                  <a:latin typeface="Segoe UI Semibold" panose="020B0702040204020203" pitchFamily="34" charset="0"/>
                  <a:ea typeface="+mn-ea"/>
                  <a:cs typeface="+mn-cs"/>
                </a:rPr>
                <a:t>CLOUD</a:t>
              </a:r>
            </a:p>
          </p:txBody>
        </p:sp>
      </p:grpSp>
      <p:grpSp>
        <p:nvGrpSpPr>
          <p:cNvPr id="23" name="Group 33">
            <a:extLst>
              <a:ext uri="{FF2B5EF4-FFF2-40B4-BE49-F238E27FC236}">
                <a16:creationId xmlns:a16="http://schemas.microsoft.com/office/drawing/2014/main" id="{840A0BF9-C9EE-4020-BF26-8005B15F8471}"/>
              </a:ext>
            </a:extLst>
          </p:cNvPr>
          <p:cNvGrpSpPr/>
          <p:nvPr/>
        </p:nvGrpSpPr>
        <p:grpSpPr>
          <a:xfrm>
            <a:off x="10535051" y="2705765"/>
            <a:ext cx="3329354" cy="3329354"/>
            <a:chOff x="5329310" y="1899137"/>
            <a:chExt cx="1664677" cy="1664677"/>
          </a:xfrm>
          <a:solidFill>
            <a:srgbClr val="9B4F96"/>
          </a:solidFill>
        </p:grpSpPr>
        <p:sp>
          <p:nvSpPr>
            <p:cNvPr id="24" name="Rectangle 26">
              <a:extLst>
                <a:ext uri="{FF2B5EF4-FFF2-40B4-BE49-F238E27FC236}">
                  <a16:creationId xmlns:a16="http://schemas.microsoft.com/office/drawing/2014/main" id="{1ADC1B9F-FDCC-4128-A387-E0A69A45A55B}"/>
                </a:ext>
              </a:extLst>
            </p:cNvPr>
            <p:cNvSpPr/>
            <p:nvPr/>
          </p:nvSpPr>
          <p:spPr bwMode="auto">
            <a:xfrm>
              <a:off x="5329310" y="1899137"/>
              <a:ext cx="1664677" cy="166467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defTabSz="1864944" fontAlgn="base" hangingPunct="1">
                <a:lnSpc>
                  <a:spcPct val="90000"/>
                </a:lnSpc>
                <a:spcBef>
                  <a:spcPct val="0"/>
                </a:spcBef>
                <a:spcAft>
                  <a:spcPct val="0"/>
                </a:spcAft>
                <a:defRPr/>
              </a:pPr>
              <a:endParaRPr lang="en-US" sz="4800" kern="120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25" name="Picture 12">
              <a:extLst>
                <a:ext uri="{FF2B5EF4-FFF2-40B4-BE49-F238E27FC236}">
                  <a16:creationId xmlns:a16="http://schemas.microsoft.com/office/drawing/2014/main" id="{67591DCB-77B6-4FA8-B63D-49D563C35870}"/>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812828" y="1990253"/>
              <a:ext cx="688086" cy="1062990"/>
            </a:xfrm>
            <a:prstGeom prst="rect">
              <a:avLst/>
            </a:prstGeom>
            <a:grpFill/>
          </p:spPr>
        </p:pic>
        <p:sp>
          <p:nvSpPr>
            <p:cNvPr id="26" name="TextBox 19">
              <a:extLst>
                <a:ext uri="{FF2B5EF4-FFF2-40B4-BE49-F238E27FC236}">
                  <a16:creationId xmlns:a16="http://schemas.microsoft.com/office/drawing/2014/main" id="{70E5FAE3-46AA-402A-8AB2-3461A8F6F781}"/>
                </a:ext>
              </a:extLst>
            </p:cNvPr>
            <p:cNvSpPr txBox="1"/>
            <p:nvPr/>
          </p:nvSpPr>
          <p:spPr>
            <a:xfrm>
              <a:off x="5355169" y="3143061"/>
              <a:ext cx="1620528" cy="180050"/>
            </a:xfrm>
            <a:prstGeom prst="rect">
              <a:avLst/>
            </a:prstGeom>
            <a:grpFill/>
          </p:spPr>
          <p:txBody>
            <a:bodyPr wrap="square" lIns="0" tIns="0" rIns="0" bIns="0" rtlCol="0">
              <a:spAutoFit/>
            </a:bodyPr>
            <a:lstStyle/>
            <a:p>
              <a:pPr defTabSz="1828800" hangingPunct="1">
                <a:lnSpc>
                  <a:spcPct val="90000"/>
                </a:lnSpc>
                <a:spcAft>
                  <a:spcPts val="1200"/>
                </a:spcAft>
                <a:defRPr/>
              </a:pPr>
              <a:r>
                <a:rPr lang="en-US" sz="2600" kern="1200">
                  <a:latin typeface="Segoe UI Semibold" panose="020B0702040204020203" pitchFamily="34" charset="0"/>
                  <a:ea typeface="+mn-ea"/>
                  <a:cs typeface="+mn-cs"/>
                </a:rPr>
                <a:t>MOBILE</a:t>
              </a:r>
            </a:p>
          </p:txBody>
        </p:sp>
      </p:grpSp>
      <p:grpSp>
        <p:nvGrpSpPr>
          <p:cNvPr id="27" name="Group 34">
            <a:extLst>
              <a:ext uri="{FF2B5EF4-FFF2-40B4-BE49-F238E27FC236}">
                <a16:creationId xmlns:a16="http://schemas.microsoft.com/office/drawing/2014/main" id="{C68DA35F-6408-4F2F-8DB4-EFE940AA85D7}"/>
              </a:ext>
            </a:extLst>
          </p:cNvPr>
          <p:cNvGrpSpPr/>
          <p:nvPr/>
        </p:nvGrpSpPr>
        <p:grpSpPr>
          <a:xfrm>
            <a:off x="13862841" y="2705765"/>
            <a:ext cx="3329354" cy="3329354"/>
            <a:chOff x="6993205" y="1899137"/>
            <a:chExt cx="1664677" cy="1664677"/>
          </a:xfrm>
          <a:solidFill>
            <a:srgbClr val="BAD80A"/>
          </a:solidFill>
        </p:grpSpPr>
        <p:sp>
          <p:nvSpPr>
            <p:cNvPr id="28" name="Rectangle 27">
              <a:extLst>
                <a:ext uri="{FF2B5EF4-FFF2-40B4-BE49-F238E27FC236}">
                  <a16:creationId xmlns:a16="http://schemas.microsoft.com/office/drawing/2014/main" id="{D5ED6EA0-66B5-4FD4-ABEC-D8EFAD504D1B}"/>
                </a:ext>
              </a:extLst>
            </p:cNvPr>
            <p:cNvSpPr/>
            <p:nvPr/>
          </p:nvSpPr>
          <p:spPr bwMode="auto">
            <a:xfrm>
              <a:off x="6993205" y="1899137"/>
              <a:ext cx="1664677" cy="166467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defTabSz="1864944" fontAlgn="base" hangingPunct="1">
                <a:lnSpc>
                  <a:spcPct val="90000"/>
                </a:lnSpc>
                <a:spcBef>
                  <a:spcPct val="0"/>
                </a:spcBef>
                <a:spcAft>
                  <a:spcPct val="0"/>
                </a:spcAft>
                <a:defRPr/>
              </a:pPr>
              <a:endParaRPr lang="en-US" sz="4800" kern="120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29" name="Picture 13">
              <a:extLst>
                <a:ext uri="{FF2B5EF4-FFF2-40B4-BE49-F238E27FC236}">
                  <a16:creationId xmlns:a16="http://schemas.microsoft.com/office/drawing/2014/main" id="{5CEE2F14-1222-4CBA-8C3A-8EF539CF2F1B}"/>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311804" y="1990253"/>
              <a:ext cx="969264" cy="1062990"/>
            </a:xfrm>
            <a:prstGeom prst="rect">
              <a:avLst/>
            </a:prstGeom>
            <a:grpFill/>
          </p:spPr>
        </p:pic>
        <p:sp>
          <p:nvSpPr>
            <p:cNvPr id="30" name="TextBox 20">
              <a:extLst>
                <a:ext uri="{FF2B5EF4-FFF2-40B4-BE49-F238E27FC236}">
                  <a16:creationId xmlns:a16="http://schemas.microsoft.com/office/drawing/2014/main" id="{9FD5C419-894A-4916-BD05-D48783853D4A}"/>
                </a:ext>
              </a:extLst>
            </p:cNvPr>
            <p:cNvSpPr txBox="1"/>
            <p:nvPr/>
          </p:nvSpPr>
          <p:spPr>
            <a:xfrm>
              <a:off x="7010445" y="3143061"/>
              <a:ext cx="1620528" cy="180050"/>
            </a:xfrm>
            <a:prstGeom prst="rect">
              <a:avLst/>
            </a:prstGeom>
            <a:grpFill/>
          </p:spPr>
          <p:txBody>
            <a:bodyPr wrap="square" lIns="0" tIns="0" rIns="0" bIns="0" rtlCol="0">
              <a:spAutoFit/>
            </a:bodyPr>
            <a:lstStyle/>
            <a:p>
              <a:pPr defTabSz="1828800" hangingPunct="1">
                <a:lnSpc>
                  <a:spcPct val="90000"/>
                </a:lnSpc>
                <a:spcAft>
                  <a:spcPts val="1200"/>
                </a:spcAft>
                <a:defRPr/>
              </a:pPr>
              <a:r>
                <a:rPr lang="en-US" sz="2600" kern="1200">
                  <a:latin typeface="Segoe UI Semibold" panose="020B0702040204020203" pitchFamily="34" charset="0"/>
                  <a:ea typeface="+mn-ea"/>
                  <a:cs typeface="+mn-cs"/>
                </a:rPr>
                <a:t>GAMING</a:t>
              </a:r>
            </a:p>
          </p:txBody>
        </p:sp>
      </p:grpSp>
      <p:grpSp>
        <p:nvGrpSpPr>
          <p:cNvPr id="31" name="Group 35">
            <a:extLst>
              <a:ext uri="{FF2B5EF4-FFF2-40B4-BE49-F238E27FC236}">
                <a16:creationId xmlns:a16="http://schemas.microsoft.com/office/drawing/2014/main" id="{F90058D4-93BC-444C-ABE0-D6146F499724}"/>
              </a:ext>
            </a:extLst>
          </p:cNvPr>
          <p:cNvGrpSpPr/>
          <p:nvPr/>
        </p:nvGrpSpPr>
        <p:grpSpPr>
          <a:xfrm>
            <a:off x="17117255" y="2705765"/>
            <a:ext cx="3402730" cy="3329354"/>
            <a:chOff x="8620412" y="1899137"/>
            <a:chExt cx="1701365" cy="1664677"/>
          </a:xfrm>
        </p:grpSpPr>
        <p:sp>
          <p:nvSpPr>
            <p:cNvPr id="32" name="Rectangle 28">
              <a:extLst>
                <a:ext uri="{FF2B5EF4-FFF2-40B4-BE49-F238E27FC236}">
                  <a16:creationId xmlns:a16="http://schemas.microsoft.com/office/drawing/2014/main" id="{BBFD92EB-6CF5-4D7F-8745-6B9641CBCA96}"/>
                </a:ext>
              </a:extLst>
            </p:cNvPr>
            <p:cNvSpPr/>
            <p:nvPr/>
          </p:nvSpPr>
          <p:spPr bwMode="auto">
            <a:xfrm>
              <a:off x="8657100" y="1899137"/>
              <a:ext cx="1664677" cy="1664677"/>
            </a:xfrm>
            <a:prstGeom prst="rect">
              <a:avLst/>
            </a:prstGeom>
            <a:solidFill>
              <a:srgbClr val="00829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defTabSz="1864944" fontAlgn="base" hangingPunct="1">
                <a:lnSpc>
                  <a:spcPct val="90000"/>
                </a:lnSpc>
                <a:spcBef>
                  <a:spcPct val="0"/>
                </a:spcBef>
                <a:spcAft>
                  <a:spcPct val="0"/>
                </a:spcAft>
                <a:defRPr/>
              </a:pPr>
              <a:endParaRPr lang="en-US" sz="4800" kern="120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33" name="Picture 14">
              <a:extLst>
                <a:ext uri="{FF2B5EF4-FFF2-40B4-BE49-F238E27FC236}">
                  <a16:creationId xmlns:a16="http://schemas.microsoft.com/office/drawing/2014/main" id="{5A6C2FED-6A0F-4CF9-A502-B2E26836DFDE}"/>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9006689" y="1981200"/>
              <a:ext cx="907542" cy="1062990"/>
            </a:xfrm>
            <a:prstGeom prst="rect">
              <a:avLst/>
            </a:prstGeom>
          </p:spPr>
        </p:pic>
        <p:sp>
          <p:nvSpPr>
            <p:cNvPr id="34" name="TextBox 21">
              <a:extLst>
                <a:ext uri="{FF2B5EF4-FFF2-40B4-BE49-F238E27FC236}">
                  <a16:creationId xmlns:a16="http://schemas.microsoft.com/office/drawing/2014/main" id="{5AA4D49A-0643-473C-BCF6-D6A5CD745F12}"/>
                </a:ext>
              </a:extLst>
            </p:cNvPr>
            <p:cNvSpPr txBox="1"/>
            <p:nvPr/>
          </p:nvSpPr>
          <p:spPr>
            <a:xfrm>
              <a:off x="8620412" y="3143061"/>
              <a:ext cx="1665837" cy="180050"/>
            </a:xfrm>
            <a:prstGeom prst="rect">
              <a:avLst/>
            </a:prstGeom>
            <a:noFill/>
          </p:spPr>
          <p:txBody>
            <a:bodyPr wrap="square" lIns="0" tIns="0" rIns="0" bIns="0" rtlCol="0">
              <a:spAutoFit/>
            </a:bodyPr>
            <a:lstStyle/>
            <a:p>
              <a:pPr defTabSz="1828800" hangingPunct="1">
                <a:lnSpc>
                  <a:spcPct val="90000"/>
                </a:lnSpc>
                <a:spcAft>
                  <a:spcPts val="1200"/>
                </a:spcAft>
                <a:defRPr/>
              </a:pPr>
              <a:r>
                <a:rPr lang="en-US" sz="2600" kern="1200">
                  <a:latin typeface="Segoe UI Semibold" panose="020B0702040204020203" pitchFamily="34" charset="0"/>
                  <a:ea typeface="+mn-ea"/>
                  <a:cs typeface="+mn-cs"/>
                </a:rPr>
                <a:t>IoT</a:t>
              </a:r>
            </a:p>
          </p:txBody>
        </p:sp>
      </p:grpSp>
      <p:grpSp>
        <p:nvGrpSpPr>
          <p:cNvPr id="35" name="Group 36">
            <a:extLst>
              <a:ext uri="{FF2B5EF4-FFF2-40B4-BE49-F238E27FC236}">
                <a16:creationId xmlns:a16="http://schemas.microsoft.com/office/drawing/2014/main" id="{71CF6FA7-0464-4BC8-9EAE-20E53D6327C6}"/>
              </a:ext>
            </a:extLst>
          </p:cNvPr>
          <p:cNvGrpSpPr/>
          <p:nvPr/>
        </p:nvGrpSpPr>
        <p:grpSpPr>
          <a:xfrm>
            <a:off x="20518425" y="2705765"/>
            <a:ext cx="3329354" cy="3329354"/>
            <a:chOff x="10320997" y="1899137"/>
            <a:chExt cx="1664677" cy="1664677"/>
          </a:xfrm>
          <a:solidFill>
            <a:srgbClr val="FF0000"/>
          </a:solidFill>
        </p:grpSpPr>
        <p:sp>
          <p:nvSpPr>
            <p:cNvPr id="36" name="Rectangle 29">
              <a:extLst>
                <a:ext uri="{FF2B5EF4-FFF2-40B4-BE49-F238E27FC236}">
                  <a16:creationId xmlns:a16="http://schemas.microsoft.com/office/drawing/2014/main" id="{BCA9560E-A26F-4007-BB54-3621DC53B15D}"/>
                </a:ext>
              </a:extLst>
            </p:cNvPr>
            <p:cNvSpPr/>
            <p:nvPr/>
          </p:nvSpPr>
          <p:spPr bwMode="auto">
            <a:xfrm>
              <a:off x="10320997" y="1899137"/>
              <a:ext cx="1664677" cy="166467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defTabSz="1864944" fontAlgn="base" hangingPunct="1">
                <a:lnSpc>
                  <a:spcPct val="90000"/>
                </a:lnSpc>
                <a:spcBef>
                  <a:spcPct val="0"/>
                </a:spcBef>
                <a:spcAft>
                  <a:spcPct val="0"/>
                </a:spcAft>
                <a:defRPr/>
              </a:pPr>
              <a:endParaRPr lang="en-US" sz="4800" kern="120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37" name="Picture 15">
              <a:extLst>
                <a:ext uri="{FF2B5EF4-FFF2-40B4-BE49-F238E27FC236}">
                  <a16:creationId xmlns:a16="http://schemas.microsoft.com/office/drawing/2014/main" id="{F0EE98B5-AECF-4B0D-9DA5-8F68834C49CF}"/>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0650773" y="1981200"/>
              <a:ext cx="934974" cy="1062990"/>
            </a:xfrm>
            <a:prstGeom prst="rect">
              <a:avLst/>
            </a:prstGeom>
            <a:grpFill/>
          </p:spPr>
        </p:pic>
        <p:sp>
          <p:nvSpPr>
            <p:cNvPr id="38" name="TextBox 22">
              <a:extLst>
                <a:ext uri="{FF2B5EF4-FFF2-40B4-BE49-F238E27FC236}">
                  <a16:creationId xmlns:a16="http://schemas.microsoft.com/office/drawing/2014/main" id="{D265BE58-BADF-4A7F-A581-A8FB567B0A01}"/>
                </a:ext>
              </a:extLst>
            </p:cNvPr>
            <p:cNvSpPr txBox="1"/>
            <p:nvPr/>
          </p:nvSpPr>
          <p:spPr>
            <a:xfrm>
              <a:off x="10356525" y="3143061"/>
              <a:ext cx="1585000" cy="180050"/>
            </a:xfrm>
            <a:prstGeom prst="rect">
              <a:avLst/>
            </a:prstGeom>
            <a:grpFill/>
          </p:spPr>
          <p:txBody>
            <a:bodyPr wrap="square" lIns="0" tIns="0" rIns="0" bIns="0" rtlCol="0">
              <a:spAutoFit/>
            </a:bodyPr>
            <a:lstStyle/>
            <a:p>
              <a:pPr defTabSz="1828800" hangingPunct="1">
                <a:lnSpc>
                  <a:spcPct val="90000"/>
                </a:lnSpc>
                <a:spcAft>
                  <a:spcPts val="1200"/>
                </a:spcAft>
                <a:defRPr/>
              </a:pPr>
              <a:r>
                <a:rPr lang="en-US" sz="2600" kern="1200">
                  <a:latin typeface="Segoe UI Semibold" panose="020B0702040204020203" pitchFamily="34" charset="0"/>
                  <a:ea typeface="+mn-ea"/>
                  <a:cs typeface="+mn-cs"/>
                </a:rPr>
                <a:t>AI</a:t>
              </a:r>
            </a:p>
          </p:txBody>
        </p:sp>
      </p:grpSp>
      <p:grpSp>
        <p:nvGrpSpPr>
          <p:cNvPr id="39" name="Group 37">
            <a:extLst>
              <a:ext uri="{FF2B5EF4-FFF2-40B4-BE49-F238E27FC236}">
                <a16:creationId xmlns:a16="http://schemas.microsoft.com/office/drawing/2014/main" id="{B04DE773-A262-4E75-A4A7-1CA535AD0E74}"/>
              </a:ext>
            </a:extLst>
          </p:cNvPr>
          <p:cNvGrpSpPr/>
          <p:nvPr/>
        </p:nvGrpSpPr>
        <p:grpSpPr>
          <a:xfrm>
            <a:off x="904642" y="9747181"/>
            <a:ext cx="22553676" cy="2589414"/>
            <a:chOff x="433831" y="4888127"/>
            <a:chExt cx="11276838" cy="1294707"/>
          </a:xfrm>
        </p:grpSpPr>
        <p:grpSp>
          <p:nvGrpSpPr>
            <p:cNvPr id="40" name="Group 70">
              <a:extLst>
                <a:ext uri="{FF2B5EF4-FFF2-40B4-BE49-F238E27FC236}">
                  <a16:creationId xmlns:a16="http://schemas.microsoft.com/office/drawing/2014/main" id="{5ADFF622-E3C9-4932-BD35-543671C062D7}"/>
                </a:ext>
              </a:extLst>
            </p:cNvPr>
            <p:cNvGrpSpPr/>
            <p:nvPr/>
          </p:nvGrpSpPr>
          <p:grpSpPr>
            <a:xfrm>
              <a:off x="433831" y="4888127"/>
              <a:ext cx="11276838" cy="1294707"/>
              <a:chOff x="433831" y="4567502"/>
              <a:chExt cx="11276838" cy="1294707"/>
            </a:xfrm>
          </p:grpSpPr>
          <p:pic>
            <p:nvPicPr>
              <p:cNvPr id="43" name="Picture 72">
                <a:extLst>
                  <a:ext uri="{FF2B5EF4-FFF2-40B4-BE49-F238E27FC236}">
                    <a16:creationId xmlns:a16="http://schemas.microsoft.com/office/drawing/2014/main" id="{119A896C-971F-49CF-BC08-D8A134A581B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0800000">
                <a:off x="433831" y="4579369"/>
                <a:ext cx="11276838" cy="1280160"/>
              </a:xfrm>
              <a:prstGeom prst="rect">
                <a:avLst/>
              </a:prstGeom>
            </p:spPr>
          </p:pic>
          <p:grpSp>
            <p:nvGrpSpPr>
              <p:cNvPr id="44" name="Group 71">
                <a:extLst>
                  <a:ext uri="{FF2B5EF4-FFF2-40B4-BE49-F238E27FC236}">
                    <a16:creationId xmlns:a16="http://schemas.microsoft.com/office/drawing/2014/main" id="{8F71634B-CB85-4ECB-8108-574AEE4F1F95}"/>
                  </a:ext>
                </a:extLst>
              </p:cNvPr>
              <p:cNvGrpSpPr/>
              <p:nvPr/>
            </p:nvGrpSpPr>
            <p:grpSpPr>
              <a:xfrm>
                <a:off x="433831" y="4567502"/>
                <a:ext cx="11276838" cy="1294707"/>
                <a:chOff x="433831" y="4567502"/>
                <a:chExt cx="11276838" cy="1294707"/>
              </a:xfrm>
            </p:grpSpPr>
            <p:pic>
              <p:nvPicPr>
                <p:cNvPr id="45" name="Picture 73">
                  <a:extLst>
                    <a:ext uri="{FF2B5EF4-FFF2-40B4-BE49-F238E27FC236}">
                      <a16:creationId xmlns:a16="http://schemas.microsoft.com/office/drawing/2014/main" id="{B62952DE-E19C-40AF-B17F-B9F3522D782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0800000">
                  <a:off x="433831" y="4567502"/>
                  <a:ext cx="11276838" cy="1280160"/>
                </a:xfrm>
                <a:prstGeom prst="rect">
                  <a:avLst/>
                </a:prstGeom>
              </p:spPr>
            </p:pic>
            <p:pic>
              <p:nvPicPr>
                <p:cNvPr id="46" name="Picture 74">
                  <a:extLst>
                    <a:ext uri="{FF2B5EF4-FFF2-40B4-BE49-F238E27FC236}">
                      <a16:creationId xmlns:a16="http://schemas.microsoft.com/office/drawing/2014/main" id="{D74DC145-F4D5-4AF4-AC33-404FC6ADEB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433831" y="4571124"/>
                  <a:ext cx="11276838" cy="1280160"/>
                </a:xfrm>
                <a:prstGeom prst="rect">
                  <a:avLst/>
                </a:prstGeom>
              </p:spPr>
            </p:pic>
            <p:pic>
              <p:nvPicPr>
                <p:cNvPr id="47" name="Picture 75">
                  <a:extLst>
                    <a:ext uri="{FF2B5EF4-FFF2-40B4-BE49-F238E27FC236}">
                      <a16:creationId xmlns:a16="http://schemas.microsoft.com/office/drawing/2014/main" id="{17BD54B3-8F51-4911-90B3-46396232F69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10800000">
                  <a:off x="433831" y="4576587"/>
                  <a:ext cx="11276838" cy="1280160"/>
                </a:xfrm>
                <a:prstGeom prst="rect">
                  <a:avLst/>
                </a:prstGeom>
              </p:spPr>
            </p:pic>
            <p:pic>
              <p:nvPicPr>
                <p:cNvPr id="48" name="Picture 76">
                  <a:extLst>
                    <a:ext uri="{FF2B5EF4-FFF2-40B4-BE49-F238E27FC236}">
                      <a16:creationId xmlns:a16="http://schemas.microsoft.com/office/drawing/2014/main" id="{1C7A020C-1C30-49DA-ADA7-F2106B297CD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10800000">
                  <a:off x="433831" y="4582049"/>
                  <a:ext cx="11276838" cy="1280160"/>
                </a:xfrm>
                <a:prstGeom prst="rect">
                  <a:avLst/>
                </a:prstGeom>
              </p:spPr>
            </p:pic>
          </p:grpSp>
        </p:grpSp>
        <p:sp>
          <p:nvSpPr>
            <p:cNvPr id="41" name="Rectangle 100">
              <a:extLst>
                <a:ext uri="{FF2B5EF4-FFF2-40B4-BE49-F238E27FC236}">
                  <a16:creationId xmlns:a16="http://schemas.microsoft.com/office/drawing/2014/main" id="{BF831B96-CAB9-4F9D-AF34-815835351107}"/>
                </a:ext>
              </a:extLst>
            </p:cNvPr>
            <p:cNvSpPr/>
            <p:nvPr/>
          </p:nvSpPr>
          <p:spPr bwMode="auto">
            <a:xfrm>
              <a:off x="6936215" y="5524584"/>
              <a:ext cx="1453611" cy="654628"/>
            </a:xfrm>
            <a:prstGeom prst="rect">
              <a:avLst/>
            </a:prstGeom>
            <a:solidFill>
              <a:srgbClr val="F8F8F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algn="l" defTabSz="1864944" fontAlgn="base" hangingPunct="1">
                <a:spcBef>
                  <a:spcPct val="0"/>
                </a:spcBef>
                <a:spcAft>
                  <a:spcPct val="0"/>
                </a:spcAft>
              </a:pPr>
              <a:endParaRPr lang="en-US" sz="4000" kern="1200"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42" name="Rectangle 101">
              <a:extLst>
                <a:ext uri="{FF2B5EF4-FFF2-40B4-BE49-F238E27FC236}">
                  <a16:creationId xmlns:a16="http://schemas.microsoft.com/office/drawing/2014/main" id="{24D520AB-F83E-488D-BDC4-1750EE87DF42}"/>
                </a:ext>
              </a:extLst>
            </p:cNvPr>
            <p:cNvSpPr/>
            <p:nvPr/>
          </p:nvSpPr>
          <p:spPr bwMode="auto">
            <a:xfrm>
              <a:off x="3790039" y="5498162"/>
              <a:ext cx="1453611" cy="654628"/>
            </a:xfrm>
            <a:prstGeom prst="rect">
              <a:avLst/>
            </a:prstGeom>
            <a:solidFill>
              <a:srgbClr val="F8F8F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algn="l" defTabSz="1864944" fontAlgn="base" hangingPunct="1">
                <a:spcBef>
                  <a:spcPct val="0"/>
                </a:spcBef>
                <a:spcAft>
                  <a:spcPct val="0"/>
                </a:spcAft>
              </a:pPr>
              <a:endParaRPr lang="en-US" sz="4000" kern="1200"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grpSp>
      <p:grpSp>
        <p:nvGrpSpPr>
          <p:cNvPr id="49" name="Group 80">
            <a:extLst>
              <a:ext uri="{FF2B5EF4-FFF2-40B4-BE49-F238E27FC236}">
                <a16:creationId xmlns:a16="http://schemas.microsoft.com/office/drawing/2014/main" id="{3C8D928A-473A-45DC-8BC3-510C554D1B33}"/>
              </a:ext>
            </a:extLst>
          </p:cNvPr>
          <p:cNvGrpSpPr/>
          <p:nvPr/>
        </p:nvGrpSpPr>
        <p:grpSpPr>
          <a:xfrm>
            <a:off x="9074000" y="11776805"/>
            <a:ext cx="6370192" cy="2209130"/>
            <a:chOff x="4537000" y="5330269"/>
            <a:chExt cx="3185096" cy="1104565"/>
          </a:xfrm>
        </p:grpSpPr>
        <p:sp>
          <p:nvSpPr>
            <p:cNvPr id="50" name="Freeform 21">
              <a:extLst>
                <a:ext uri="{FF2B5EF4-FFF2-40B4-BE49-F238E27FC236}">
                  <a16:creationId xmlns:a16="http://schemas.microsoft.com/office/drawing/2014/main" id="{75E9CE3F-D7E5-4262-8797-0D2EC2201350}"/>
                </a:ext>
              </a:extLst>
            </p:cNvPr>
            <p:cNvSpPr>
              <a:spLocks noChangeAspect="1" noEditPoints="1"/>
            </p:cNvSpPr>
            <p:nvPr/>
          </p:nvSpPr>
          <p:spPr bwMode="auto">
            <a:xfrm>
              <a:off x="5897941" y="5330269"/>
              <a:ext cx="463214" cy="455015"/>
            </a:xfrm>
            <a:custGeom>
              <a:avLst/>
              <a:gdLst>
                <a:gd name="T0" fmla="*/ 71 w 1130"/>
                <a:gd name="T1" fmla="*/ 628 h 1110"/>
                <a:gd name="T2" fmla="*/ 132 w 1130"/>
                <a:gd name="T3" fmla="*/ 659 h 1110"/>
                <a:gd name="T4" fmla="*/ 293 w 1130"/>
                <a:gd name="T5" fmla="*/ 536 h 1110"/>
                <a:gd name="T6" fmla="*/ 542 w 1130"/>
                <a:gd name="T7" fmla="*/ 785 h 1110"/>
                <a:gd name="T8" fmla="*/ 699 w 1130"/>
                <a:gd name="T9" fmla="*/ 721 h 1110"/>
                <a:gd name="T10" fmla="*/ 699 w 1130"/>
                <a:gd name="T11" fmla="*/ 219 h 1110"/>
                <a:gd name="T12" fmla="*/ 542 w 1130"/>
                <a:gd name="T13" fmla="*/ 156 h 1110"/>
                <a:gd name="T14" fmla="*/ 293 w 1130"/>
                <a:gd name="T15" fmla="*/ 405 h 1110"/>
                <a:gd name="T16" fmla="*/ 132 w 1130"/>
                <a:gd name="T17" fmla="*/ 281 h 1110"/>
                <a:gd name="T18" fmla="*/ 71 w 1130"/>
                <a:gd name="T19" fmla="*/ 313 h 1110"/>
                <a:gd name="T20" fmla="*/ 132 w 1130"/>
                <a:gd name="T21" fmla="*/ 377 h 1110"/>
                <a:gd name="T22" fmla="*/ 228 w 1130"/>
                <a:gd name="T23" fmla="*/ 470 h 1110"/>
                <a:gd name="T24" fmla="*/ 132 w 1130"/>
                <a:gd name="T25" fmla="*/ 564 h 1110"/>
                <a:gd name="T26" fmla="*/ 71 w 1130"/>
                <a:gd name="T27" fmla="*/ 628 h 1110"/>
                <a:gd name="T28" fmla="*/ 376 w 1130"/>
                <a:gd name="T29" fmla="*/ 470 h 1110"/>
                <a:gd name="T30" fmla="*/ 542 w 1130"/>
                <a:gd name="T31" fmla="*/ 341 h 1110"/>
                <a:gd name="T32" fmla="*/ 542 w 1130"/>
                <a:gd name="T33" fmla="*/ 599 h 1110"/>
                <a:gd name="T34" fmla="*/ 376 w 1130"/>
                <a:gd name="T35" fmla="*/ 470 h 1110"/>
                <a:gd name="T36" fmla="*/ 841 w 1130"/>
                <a:gd name="T37" fmla="*/ 0 h 1110"/>
                <a:gd name="T38" fmla="*/ 1130 w 1130"/>
                <a:gd name="T39" fmla="*/ 113 h 1110"/>
                <a:gd name="T40" fmla="*/ 1130 w 1130"/>
                <a:gd name="T41" fmla="*/ 983 h 1110"/>
                <a:gd name="T42" fmla="*/ 841 w 1130"/>
                <a:gd name="T43" fmla="*/ 1110 h 1110"/>
                <a:gd name="T44" fmla="*/ 0 w 1130"/>
                <a:gd name="T45" fmla="*/ 856 h 1110"/>
                <a:gd name="T46" fmla="*/ 0 w 1130"/>
                <a:gd name="T47" fmla="*/ 827 h 1110"/>
                <a:gd name="T48" fmla="*/ 835 w 1130"/>
                <a:gd name="T49" fmla="*/ 894 h 1110"/>
                <a:gd name="T50" fmla="*/ 844 w 1130"/>
                <a:gd name="T51" fmla="*/ 894 h 1110"/>
                <a:gd name="T52" fmla="*/ 841 w 1130"/>
                <a:gd name="T53" fmla="*/ 0 h 1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30" h="1110">
                  <a:moveTo>
                    <a:pt x="71" y="628"/>
                  </a:moveTo>
                  <a:lnTo>
                    <a:pt x="132" y="659"/>
                  </a:lnTo>
                  <a:lnTo>
                    <a:pt x="293" y="536"/>
                  </a:lnTo>
                  <a:lnTo>
                    <a:pt x="542" y="785"/>
                  </a:lnTo>
                  <a:lnTo>
                    <a:pt x="699" y="721"/>
                  </a:lnTo>
                  <a:lnTo>
                    <a:pt x="699" y="219"/>
                  </a:lnTo>
                  <a:lnTo>
                    <a:pt x="542" y="156"/>
                  </a:lnTo>
                  <a:lnTo>
                    <a:pt x="293" y="405"/>
                  </a:lnTo>
                  <a:lnTo>
                    <a:pt x="132" y="281"/>
                  </a:lnTo>
                  <a:lnTo>
                    <a:pt x="71" y="313"/>
                  </a:lnTo>
                  <a:lnTo>
                    <a:pt x="132" y="377"/>
                  </a:lnTo>
                  <a:lnTo>
                    <a:pt x="228" y="470"/>
                  </a:lnTo>
                  <a:lnTo>
                    <a:pt x="132" y="564"/>
                  </a:lnTo>
                  <a:lnTo>
                    <a:pt x="71" y="628"/>
                  </a:lnTo>
                  <a:close/>
                  <a:moveTo>
                    <a:pt x="376" y="470"/>
                  </a:moveTo>
                  <a:lnTo>
                    <a:pt x="542" y="341"/>
                  </a:lnTo>
                  <a:lnTo>
                    <a:pt x="542" y="599"/>
                  </a:lnTo>
                  <a:lnTo>
                    <a:pt x="376" y="470"/>
                  </a:lnTo>
                  <a:close/>
                  <a:moveTo>
                    <a:pt x="841" y="0"/>
                  </a:moveTo>
                  <a:lnTo>
                    <a:pt x="1130" y="113"/>
                  </a:lnTo>
                  <a:lnTo>
                    <a:pt x="1130" y="983"/>
                  </a:lnTo>
                  <a:lnTo>
                    <a:pt x="841" y="1110"/>
                  </a:lnTo>
                  <a:lnTo>
                    <a:pt x="0" y="856"/>
                  </a:lnTo>
                  <a:lnTo>
                    <a:pt x="0" y="827"/>
                  </a:lnTo>
                  <a:lnTo>
                    <a:pt x="835" y="894"/>
                  </a:lnTo>
                  <a:lnTo>
                    <a:pt x="844" y="894"/>
                  </a:lnTo>
                  <a:lnTo>
                    <a:pt x="841" y="0"/>
                  </a:lnTo>
                  <a:close/>
                </a:path>
              </a:pathLst>
            </a:custGeom>
            <a:solidFill>
              <a:schemeClr val="accent2"/>
            </a:solidFill>
            <a:ln>
              <a:solidFill>
                <a:schemeClr val="accent2"/>
              </a:solidFill>
            </a:ln>
          </p:spPr>
          <p:txBody>
            <a:bodyPr vert="horz" wrap="square" lIns="182880" tIns="91440" rIns="182880" bIns="91440" numCol="1" anchor="t" anchorCtr="0" compatLnSpc="1">
              <a:prstTxWarp prst="textNoShape">
                <a:avLst/>
              </a:prstTxWarp>
            </a:bodyPr>
            <a:lstStyle/>
            <a:p>
              <a:pPr algn="l" defTabSz="1828800" hangingPunct="1">
                <a:defRPr/>
              </a:pPr>
              <a:endParaRPr lang="en-US" sz="3600">
                <a:latin typeface="Segoe UI"/>
                <a:ea typeface="+mn-ea"/>
                <a:cs typeface="+mn-cs"/>
              </a:endParaRPr>
            </a:p>
          </p:txBody>
        </p:sp>
        <p:sp>
          <p:nvSpPr>
            <p:cNvPr id="51" name="Rectangle 82">
              <a:extLst>
                <a:ext uri="{FF2B5EF4-FFF2-40B4-BE49-F238E27FC236}">
                  <a16:creationId xmlns:a16="http://schemas.microsoft.com/office/drawing/2014/main" id="{849D1259-16B3-4D1F-8AB3-CC261AC0D33D}"/>
                </a:ext>
              </a:extLst>
            </p:cNvPr>
            <p:cNvSpPr/>
            <p:nvPr/>
          </p:nvSpPr>
          <p:spPr bwMode="auto">
            <a:xfrm>
              <a:off x="4537000" y="5886194"/>
              <a:ext cx="3185096" cy="548640"/>
            </a:xfrm>
            <a:prstGeom prst="rect">
              <a:avLst/>
            </a:prstGeom>
            <a:noFill/>
            <a:ln w="10795" cap="flat" cmpd="sng" algn="ctr">
              <a:noFill/>
              <a:prstDash val="solid"/>
            </a:ln>
            <a:effectLst/>
          </p:spPr>
          <p:txBody>
            <a:bodyPr rot="0" spcFirstLastPara="0" vertOverflow="overflow" horzOverflow="overflow" vert="horz" wrap="none" lIns="0" tIns="182880" rIns="0" bIns="0" numCol="1" spcCol="0" rtlCol="0" fromWordArt="0" anchor="t" anchorCtr="0" forceAA="0" compatLnSpc="1">
              <a:prstTxWarp prst="textNoShape">
                <a:avLst/>
              </a:prstTxWarp>
              <a:noAutofit/>
            </a:bodyPr>
            <a:lstStyle/>
            <a:p>
              <a:pPr defTabSz="1864944" fontAlgn="base" hangingPunct="1">
                <a:lnSpc>
                  <a:spcPct val="90000"/>
                </a:lnSpc>
                <a:spcBef>
                  <a:spcPct val="0"/>
                </a:spcBef>
                <a:spcAft>
                  <a:spcPct val="0"/>
                </a:spcAft>
                <a:defRPr/>
              </a:pPr>
              <a:r>
                <a:rPr lang="en-US" sz="4000" dirty="0">
                  <a:solidFill>
                    <a:srgbClr val="70AD47"/>
                  </a:solidFill>
                  <a:latin typeface="Segoe UI" panose="020B0502040204020203" pitchFamily="34" charset="0"/>
                  <a:ea typeface="+mn-ea"/>
                  <a:cs typeface="Segoe UI" panose="020B0502040204020203" pitchFamily="34" charset="0"/>
                </a:rPr>
                <a:t>Visual Studio Code</a:t>
              </a:r>
            </a:p>
          </p:txBody>
        </p:sp>
      </p:grpSp>
      <p:grpSp>
        <p:nvGrpSpPr>
          <p:cNvPr id="52" name="Group 83">
            <a:extLst>
              <a:ext uri="{FF2B5EF4-FFF2-40B4-BE49-F238E27FC236}">
                <a16:creationId xmlns:a16="http://schemas.microsoft.com/office/drawing/2014/main" id="{E5944A11-7CE5-4346-B969-9201C563377A}"/>
              </a:ext>
            </a:extLst>
          </p:cNvPr>
          <p:cNvGrpSpPr/>
          <p:nvPr/>
        </p:nvGrpSpPr>
        <p:grpSpPr>
          <a:xfrm>
            <a:off x="16095750" y="11731796"/>
            <a:ext cx="4572000" cy="2171396"/>
            <a:chOff x="7762867" y="5319640"/>
            <a:chExt cx="2286000" cy="1085698"/>
          </a:xfrm>
        </p:grpSpPr>
        <p:sp>
          <p:nvSpPr>
            <p:cNvPr id="53" name="Freeform 5">
              <a:extLst>
                <a:ext uri="{FF2B5EF4-FFF2-40B4-BE49-F238E27FC236}">
                  <a16:creationId xmlns:a16="http://schemas.microsoft.com/office/drawing/2014/main" id="{92270583-D7B1-4045-A0EF-F2BA4906874B}"/>
                </a:ext>
              </a:extLst>
            </p:cNvPr>
            <p:cNvSpPr>
              <a:spLocks noEditPoints="1"/>
            </p:cNvSpPr>
            <p:nvPr/>
          </p:nvSpPr>
          <p:spPr bwMode="auto">
            <a:xfrm>
              <a:off x="8671754" y="5319640"/>
              <a:ext cx="463166" cy="462714"/>
            </a:xfrm>
            <a:custGeom>
              <a:avLst/>
              <a:gdLst>
                <a:gd name="T0" fmla="*/ 128 w 2050"/>
                <a:gd name="T1" fmla="*/ 0 h 2048"/>
                <a:gd name="T2" fmla="*/ 90 w 2050"/>
                <a:gd name="T3" fmla="*/ 6 h 2048"/>
                <a:gd name="T4" fmla="*/ 56 w 2050"/>
                <a:gd name="T5" fmla="*/ 22 h 2048"/>
                <a:gd name="T6" fmla="*/ 16 w 2050"/>
                <a:gd name="T7" fmla="*/ 66 h 2048"/>
                <a:gd name="T8" fmla="*/ 2 w 2050"/>
                <a:gd name="T9" fmla="*/ 102 h 2048"/>
                <a:gd name="T10" fmla="*/ 0 w 2050"/>
                <a:gd name="T11" fmla="*/ 1920 h 2048"/>
                <a:gd name="T12" fmla="*/ 2 w 2050"/>
                <a:gd name="T13" fmla="*/ 1946 h 2048"/>
                <a:gd name="T14" fmla="*/ 16 w 2050"/>
                <a:gd name="T15" fmla="*/ 1982 h 2048"/>
                <a:gd name="T16" fmla="*/ 56 w 2050"/>
                <a:gd name="T17" fmla="*/ 2026 h 2048"/>
                <a:gd name="T18" fmla="*/ 90 w 2050"/>
                <a:gd name="T19" fmla="*/ 2042 h 2048"/>
                <a:gd name="T20" fmla="*/ 128 w 2050"/>
                <a:gd name="T21" fmla="*/ 2048 h 2048"/>
                <a:gd name="T22" fmla="*/ 1936 w 2050"/>
                <a:gd name="T23" fmla="*/ 2048 h 2048"/>
                <a:gd name="T24" fmla="*/ 1972 w 2050"/>
                <a:gd name="T25" fmla="*/ 2038 h 2048"/>
                <a:gd name="T26" fmla="*/ 2012 w 2050"/>
                <a:gd name="T27" fmla="*/ 2010 h 2048"/>
                <a:gd name="T28" fmla="*/ 2040 w 2050"/>
                <a:gd name="T29" fmla="*/ 1970 h 2048"/>
                <a:gd name="T30" fmla="*/ 2050 w 2050"/>
                <a:gd name="T31" fmla="*/ 1934 h 2048"/>
                <a:gd name="T32" fmla="*/ 2050 w 2050"/>
                <a:gd name="T33" fmla="*/ 128 h 2048"/>
                <a:gd name="T34" fmla="*/ 2044 w 2050"/>
                <a:gd name="T35" fmla="*/ 90 h 2048"/>
                <a:gd name="T36" fmla="*/ 2028 w 2050"/>
                <a:gd name="T37" fmla="*/ 56 h 2048"/>
                <a:gd name="T38" fmla="*/ 1984 w 2050"/>
                <a:gd name="T39" fmla="*/ 16 h 2048"/>
                <a:gd name="T40" fmla="*/ 1948 w 2050"/>
                <a:gd name="T41" fmla="*/ 2 h 2048"/>
                <a:gd name="T42" fmla="*/ 1922 w 2050"/>
                <a:gd name="T43" fmla="*/ 0 h 2048"/>
                <a:gd name="T44" fmla="*/ 244 w 2050"/>
                <a:gd name="T45" fmla="*/ 1638 h 2048"/>
                <a:gd name="T46" fmla="*/ 234 w 2050"/>
                <a:gd name="T47" fmla="*/ 1630 h 2048"/>
                <a:gd name="T48" fmla="*/ 224 w 2050"/>
                <a:gd name="T49" fmla="*/ 1608 h 2048"/>
                <a:gd name="T50" fmla="*/ 234 w 2050"/>
                <a:gd name="T51" fmla="*/ 1586 h 2048"/>
                <a:gd name="T52" fmla="*/ 234 w 2050"/>
                <a:gd name="T53" fmla="*/ 478 h 2048"/>
                <a:gd name="T54" fmla="*/ 224 w 2050"/>
                <a:gd name="T55" fmla="*/ 456 h 2048"/>
                <a:gd name="T56" fmla="*/ 234 w 2050"/>
                <a:gd name="T57" fmla="*/ 434 h 2048"/>
                <a:gd name="T58" fmla="*/ 244 w 2050"/>
                <a:gd name="T59" fmla="*/ 426 h 2048"/>
                <a:gd name="T60" fmla="*/ 274 w 2050"/>
                <a:gd name="T61" fmla="*/ 430 h 2048"/>
                <a:gd name="T62" fmla="*/ 278 w 2050"/>
                <a:gd name="T63" fmla="*/ 1630 h 2048"/>
                <a:gd name="T64" fmla="*/ 268 w 2050"/>
                <a:gd name="T65" fmla="*/ 1638 h 2048"/>
                <a:gd name="T66" fmla="*/ 1858 w 2050"/>
                <a:gd name="T67" fmla="*/ 1688 h 2048"/>
                <a:gd name="T68" fmla="*/ 699 w 2050"/>
                <a:gd name="T69" fmla="*/ 1688 h 2048"/>
                <a:gd name="T70" fmla="*/ 675 w 2050"/>
                <a:gd name="T71" fmla="*/ 1668 h 2048"/>
                <a:gd name="T72" fmla="*/ 673 w 2050"/>
                <a:gd name="T73" fmla="*/ 1656 h 2048"/>
                <a:gd name="T74" fmla="*/ 683 w 2050"/>
                <a:gd name="T75" fmla="*/ 1634 h 2048"/>
                <a:gd name="T76" fmla="*/ 705 w 2050"/>
                <a:gd name="T77" fmla="*/ 1624 h 2048"/>
                <a:gd name="T78" fmla="*/ 1864 w 2050"/>
                <a:gd name="T79" fmla="*/ 1624 h 2048"/>
                <a:gd name="T80" fmla="*/ 1888 w 2050"/>
                <a:gd name="T81" fmla="*/ 1644 h 2048"/>
                <a:gd name="T82" fmla="*/ 1890 w 2050"/>
                <a:gd name="T83" fmla="*/ 1656 h 2048"/>
                <a:gd name="T84" fmla="*/ 1880 w 2050"/>
                <a:gd name="T85" fmla="*/ 1678 h 2048"/>
                <a:gd name="T86" fmla="*/ 1858 w 2050"/>
                <a:gd name="T87" fmla="*/ 1688 h 2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050" h="2048">
                  <a:moveTo>
                    <a:pt x="1922" y="0"/>
                  </a:moveTo>
                  <a:lnTo>
                    <a:pt x="128" y="0"/>
                  </a:lnTo>
                  <a:lnTo>
                    <a:pt x="128" y="0"/>
                  </a:lnTo>
                  <a:lnTo>
                    <a:pt x="114" y="0"/>
                  </a:lnTo>
                  <a:lnTo>
                    <a:pt x="102" y="2"/>
                  </a:lnTo>
                  <a:lnTo>
                    <a:pt x="90" y="6"/>
                  </a:lnTo>
                  <a:lnTo>
                    <a:pt x="78" y="10"/>
                  </a:lnTo>
                  <a:lnTo>
                    <a:pt x="66" y="16"/>
                  </a:lnTo>
                  <a:lnTo>
                    <a:pt x="56" y="22"/>
                  </a:lnTo>
                  <a:lnTo>
                    <a:pt x="38" y="38"/>
                  </a:lnTo>
                  <a:lnTo>
                    <a:pt x="22" y="56"/>
                  </a:lnTo>
                  <a:lnTo>
                    <a:pt x="16" y="66"/>
                  </a:lnTo>
                  <a:lnTo>
                    <a:pt x="10" y="78"/>
                  </a:lnTo>
                  <a:lnTo>
                    <a:pt x="6" y="90"/>
                  </a:lnTo>
                  <a:lnTo>
                    <a:pt x="2" y="102"/>
                  </a:lnTo>
                  <a:lnTo>
                    <a:pt x="0" y="114"/>
                  </a:lnTo>
                  <a:lnTo>
                    <a:pt x="0" y="128"/>
                  </a:lnTo>
                  <a:lnTo>
                    <a:pt x="0" y="1920"/>
                  </a:lnTo>
                  <a:lnTo>
                    <a:pt x="0" y="1920"/>
                  </a:lnTo>
                  <a:lnTo>
                    <a:pt x="0" y="1934"/>
                  </a:lnTo>
                  <a:lnTo>
                    <a:pt x="2" y="1946"/>
                  </a:lnTo>
                  <a:lnTo>
                    <a:pt x="6" y="1958"/>
                  </a:lnTo>
                  <a:lnTo>
                    <a:pt x="10" y="1970"/>
                  </a:lnTo>
                  <a:lnTo>
                    <a:pt x="16" y="1982"/>
                  </a:lnTo>
                  <a:lnTo>
                    <a:pt x="22" y="1992"/>
                  </a:lnTo>
                  <a:lnTo>
                    <a:pt x="38" y="2010"/>
                  </a:lnTo>
                  <a:lnTo>
                    <a:pt x="56" y="2026"/>
                  </a:lnTo>
                  <a:lnTo>
                    <a:pt x="66" y="2032"/>
                  </a:lnTo>
                  <a:lnTo>
                    <a:pt x="78" y="2038"/>
                  </a:lnTo>
                  <a:lnTo>
                    <a:pt x="90" y="2042"/>
                  </a:lnTo>
                  <a:lnTo>
                    <a:pt x="102" y="2046"/>
                  </a:lnTo>
                  <a:lnTo>
                    <a:pt x="114" y="2048"/>
                  </a:lnTo>
                  <a:lnTo>
                    <a:pt x="128" y="2048"/>
                  </a:lnTo>
                  <a:lnTo>
                    <a:pt x="1922" y="2048"/>
                  </a:lnTo>
                  <a:lnTo>
                    <a:pt x="1922" y="2048"/>
                  </a:lnTo>
                  <a:lnTo>
                    <a:pt x="1936" y="2048"/>
                  </a:lnTo>
                  <a:lnTo>
                    <a:pt x="1948" y="2046"/>
                  </a:lnTo>
                  <a:lnTo>
                    <a:pt x="1960" y="2042"/>
                  </a:lnTo>
                  <a:lnTo>
                    <a:pt x="1972" y="2038"/>
                  </a:lnTo>
                  <a:lnTo>
                    <a:pt x="1984" y="2032"/>
                  </a:lnTo>
                  <a:lnTo>
                    <a:pt x="1994" y="2026"/>
                  </a:lnTo>
                  <a:lnTo>
                    <a:pt x="2012" y="2010"/>
                  </a:lnTo>
                  <a:lnTo>
                    <a:pt x="2028" y="1992"/>
                  </a:lnTo>
                  <a:lnTo>
                    <a:pt x="2034" y="1982"/>
                  </a:lnTo>
                  <a:lnTo>
                    <a:pt x="2040" y="1970"/>
                  </a:lnTo>
                  <a:lnTo>
                    <a:pt x="2044" y="1958"/>
                  </a:lnTo>
                  <a:lnTo>
                    <a:pt x="2048" y="1946"/>
                  </a:lnTo>
                  <a:lnTo>
                    <a:pt x="2050" y="1934"/>
                  </a:lnTo>
                  <a:lnTo>
                    <a:pt x="2050" y="1920"/>
                  </a:lnTo>
                  <a:lnTo>
                    <a:pt x="2050" y="128"/>
                  </a:lnTo>
                  <a:lnTo>
                    <a:pt x="2050" y="128"/>
                  </a:lnTo>
                  <a:lnTo>
                    <a:pt x="2050" y="114"/>
                  </a:lnTo>
                  <a:lnTo>
                    <a:pt x="2048" y="102"/>
                  </a:lnTo>
                  <a:lnTo>
                    <a:pt x="2044" y="90"/>
                  </a:lnTo>
                  <a:lnTo>
                    <a:pt x="2040" y="78"/>
                  </a:lnTo>
                  <a:lnTo>
                    <a:pt x="2034" y="66"/>
                  </a:lnTo>
                  <a:lnTo>
                    <a:pt x="2028" y="56"/>
                  </a:lnTo>
                  <a:lnTo>
                    <a:pt x="2012" y="38"/>
                  </a:lnTo>
                  <a:lnTo>
                    <a:pt x="1994" y="22"/>
                  </a:lnTo>
                  <a:lnTo>
                    <a:pt x="1984" y="16"/>
                  </a:lnTo>
                  <a:lnTo>
                    <a:pt x="1972" y="10"/>
                  </a:lnTo>
                  <a:lnTo>
                    <a:pt x="1960" y="6"/>
                  </a:lnTo>
                  <a:lnTo>
                    <a:pt x="1948" y="2"/>
                  </a:lnTo>
                  <a:lnTo>
                    <a:pt x="1936" y="0"/>
                  </a:lnTo>
                  <a:lnTo>
                    <a:pt x="1922" y="0"/>
                  </a:lnTo>
                  <a:lnTo>
                    <a:pt x="1922" y="0"/>
                  </a:lnTo>
                  <a:close/>
                  <a:moveTo>
                    <a:pt x="256" y="1640"/>
                  </a:moveTo>
                  <a:lnTo>
                    <a:pt x="256" y="1640"/>
                  </a:lnTo>
                  <a:lnTo>
                    <a:pt x="244" y="1638"/>
                  </a:lnTo>
                  <a:lnTo>
                    <a:pt x="238" y="1634"/>
                  </a:lnTo>
                  <a:lnTo>
                    <a:pt x="234" y="1630"/>
                  </a:lnTo>
                  <a:lnTo>
                    <a:pt x="234" y="1630"/>
                  </a:lnTo>
                  <a:lnTo>
                    <a:pt x="230" y="1626"/>
                  </a:lnTo>
                  <a:lnTo>
                    <a:pt x="226" y="1620"/>
                  </a:lnTo>
                  <a:lnTo>
                    <a:pt x="224" y="1608"/>
                  </a:lnTo>
                  <a:lnTo>
                    <a:pt x="226" y="1596"/>
                  </a:lnTo>
                  <a:lnTo>
                    <a:pt x="230" y="1590"/>
                  </a:lnTo>
                  <a:lnTo>
                    <a:pt x="234" y="1586"/>
                  </a:lnTo>
                  <a:lnTo>
                    <a:pt x="787" y="1032"/>
                  </a:lnTo>
                  <a:lnTo>
                    <a:pt x="234" y="478"/>
                  </a:lnTo>
                  <a:lnTo>
                    <a:pt x="234" y="478"/>
                  </a:lnTo>
                  <a:lnTo>
                    <a:pt x="230" y="474"/>
                  </a:lnTo>
                  <a:lnTo>
                    <a:pt x="226" y="468"/>
                  </a:lnTo>
                  <a:lnTo>
                    <a:pt x="224" y="456"/>
                  </a:lnTo>
                  <a:lnTo>
                    <a:pt x="226" y="444"/>
                  </a:lnTo>
                  <a:lnTo>
                    <a:pt x="230" y="438"/>
                  </a:lnTo>
                  <a:lnTo>
                    <a:pt x="234" y="434"/>
                  </a:lnTo>
                  <a:lnTo>
                    <a:pt x="234" y="434"/>
                  </a:lnTo>
                  <a:lnTo>
                    <a:pt x="238" y="430"/>
                  </a:lnTo>
                  <a:lnTo>
                    <a:pt x="244" y="426"/>
                  </a:lnTo>
                  <a:lnTo>
                    <a:pt x="256" y="424"/>
                  </a:lnTo>
                  <a:lnTo>
                    <a:pt x="268" y="426"/>
                  </a:lnTo>
                  <a:lnTo>
                    <a:pt x="274" y="430"/>
                  </a:lnTo>
                  <a:lnTo>
                    <a:pt x="278" y="434"/>
                  </a:lnTo>
                  <a:lnTo>
                    <a:pt x="879" y="1032"/>
                  </a:lnTo>
                  <a:lnTo>
                    <a:pt x="278" y="1630"/>
                  </a:lnTo>
                  <a:lnTo>
                    <a:pt x="278" y="1630"/>
                  </a:lnTo>
                  <a:lnTo>
                    <a:pt x="274" y="1634"/>
                  </a:lnTo>
                  <a:lnTo>
                    <a:pt x="268" y="1638"/>
                  </a:lnTo>
                  <a:lnTo>
                    <a:pt x="256" y="1640"/>
                  </a:lnTo>
                  <a:lnTo>
                    <a:pt x="256" y="1640"/>
                  </a:lnTo>
                  <a:close/>
                  <a:moveTo>
                    <a:pt x="1858" y="1688"/>
                  </a:moveTo>
                  <a:lnTo>
                    <a:pt x="705" y="1688"/>
                  </a:lnTo>
                  <a:lnTo>
                    <a:pt x="705" y="1688"/>
                  </a:lnTo>
                  <a:lnTo>
                    <a:pt x="699" y="1688"/>
                  </a:lnTo>
                  <a:lnTo>
                    <a:pt x="693" y="1686"/>
                  </a:lnTo>
                  <a:lnTo>
                    <a:pt x="683" y="1678"/>
                  </a:lnTo>
                  <a:lnTo>
                    <a:pt x="675" y="1668"/>
                  </a:lnTo>
                  <a:lnTo>
                    <a:pt x="673" y="1662"/>
                  </a:lnTo>
                  <a:lnTo>
                    <a:pt x="673" y="1656"/>
                  </a:lnTo>
                  <a:lnTo>
                    <a:pt x="673" y="1656"/>
                  </a:lnTo>
                  <a:lnTo>
                    <a:pt x="673" y="1650"/>
                  </a:lnTo>
                  <a:lnTo>
                    <a:pt x="675" y="1644"/>
                  </a:lnTo>
                  <a:lnTo>
                    <a:pt x="683" y="1634"/>
                  </a:lnTo>
                  <a:lnTo>
                    <a:pt x="693" y="1626"/>
                  </a:lnTo>
                  <a:lnTo>
                    <a:pt x="699" y="1624"/>
                  </a:lnTo>
                  <a:lnTo>
                    <a:pt x="705" y="1624"/>
                  </a:lnTo>
                  <a:lnTo>
                    <a:pt x="1858" y="1624"/>
                  </a:lnTo>
                  <a:lnTo>
                    <a:pt x="1858" y="1624"/>
                  </a:lnTo>
                  <a:lnTo>
                    <a:pt x="1864" y="1624"/>
                  </a:lnTo>
                  <a:lnTo>
                    <a:pt x="1870" y="1626"/>
                  </a:lnTo>
                  <a:lnTo>
                    <a:pt x="1880" y="1634"/>
                  </a:lnTo>
                  <a:lnTo>
                    <a:pt x="1888" y="1644"/>
                  </a:lnTo>
                  <a:lnTo>
                    <a:pt x="1890" y="1650"/>
                  </a:lnTo>
                  <a:lnTo>
                    <a:pt x="1890" y="1656"/>
                  </a:lnTo>
                  <a:lnTo>
                    <a:pt x="1890" y="1656"/>
                  </a:lnTo>
                  <a:lnTo>
                    <a:pt x="1890" y="1662"/>
                  </a:lnTo>
                  <a:lnTo>
                    <a:pt x="1888" y="1668"/>
                  </a:lnTo>
                  <a:lnTo>
                    <a:pt x="1880" y="1678"/>
                  </a:lnTo>
                  <a:lnTo>
                    <a:pt x="1870" y="1686"/>
                  </a:lnTo>
                  <a:lnTo>
                    <a:pt x="1864" y="1688"/>
                  </a:lnTo>
                  <a:lnTo>
                    <a:pt x="1858" y="1688"/>
                  </a:lnTo>
                  <a:lnTo>
                    <a:pt x="1858" y="1688"/>
                  </a:lnTo>
                  <a:close/>
                </a:path>
              </a:pathLst>
            </a:custGeom>
            <a:solidFill>
              <a:schemeClr val="accent6"/>
            </a:solidFill>
            <a:ln>
              <a:solidFill>
                <a:schemeClr val="tx1"/>
              </a:solidFill>
            </a:ln>
          </p:spPr>
          <p:txBody>
            <a:bodyPr vert="horz" wrap="square" lIns="182880" tIns="91440" rIns="182880" bIns="91440" numCol="1" anchor="t" anchorCtr="0" compatLnSpc="1">
              <a:prstTxWarp prst="textNoShape">
                <a:avLst/>
              </a:prstTxWarp>
            </a:bodyPr>
            <a:lstStyle/>
            <a:p>
              <a:pPr algn="l" defTabSz="1828734" hangingPunct="1">
                <a:defRPr/>
              </a:pPr>
              <a:endParaRPr lang="en-US" sz="3530" kern="1200">
                <a:solidFill>
                  <a:srgbClr val="1A1A1A"/>
                </a:solidFill>
                <a:latin typeface="Segoe UI"/>
                <a:ea typeface="+mn-ea"/>
                <a:cs typeface="+mn-cs"/>
              </a:endParaRPr>
            </a:p>
          </p:txBody>
        </p:sp>
        <p:sp>
          <p:nvSpPr>
            <p:cNvPr id="54" name="Rectangle 85">
              <a:extLst>
                <a:ext uri="{FF2B5EF4-FFF2-40B4-BE49-F238E27FC236}">
                  <a16:creationId xmlns:a16="http://schemas.microsoft.com/office/drawing/2014/main" id="{A53CF938-3CBC-4AB2-8927-6E372B4470EF}"/>
                </a:ext>
              </a:extLst>
            </p:cNvPr>
            <p:cNvSpPr/>
            <p:nvPr/>
          </p:nvSpPr>
          <p:spPr bwMode="auto">
            <a:xfrm>
              <a:off x="7762867" y="5856698"/>
              <a:ext cx="2286000" cy="548640"/>
            </a:xfrm>
            <a:prstGeom prst="rect">
              <a:avLst/>
            </a:prstGeom>
            <a:noFill/>
            <a:ln w="10795" cap="flat" cmpd="sng" algn="ctr">
              <a:noFill/>
              <a:prstDash val="solid"/>
            </a:ln>
            <a:effectLst/>
          </p:spPr>
          <p:txBody>
            <a:bodyPr rot="0" spcFirstLastPara="0" vertOverflow="overflow" horzOverflow="overflow" vert="horz" wrap="none" lIns="0" tIns="182880" rIns="0" bIns="0" numCol="1" spcCol="0" rtlCol="0" fromWordArt="0" anchor="t" anchorCtr="0" forceAA="0" compatLnSpc="1">
              <a:prstTxWarp prst="textNoShape">
                <a:avLst/>
              </a:prstTxWarp>
              <a:noAutofit/>
            </a:bodyPr>
            <a:lstStyle/>
            <a:p>
              <a:pPr defTabSz="1864944" fontAlgn="base" hangingPunct="1">
                <a:spcBef>
                  <a:spcPct val="0"/>
                </a:spcBef>
                <a:spcAft>
                  <a:spcPct val="0"/>
                </a:spcAft>
                <a:defRPr/>
              </a:pPr>
              <a:r>
                <a:rPr lang="en-US" sz="4000" dirty="0">
                  <a:solidFill>
                    <a:srgbClr val="70AD47"/>
                  </a:solidFill>
                  <a:latin typeface="Segoe UI" panose="020B0502040204020203" pitchFamily="34" charset="0"/>
                  <a:ea typeface="+mn-ea"/>
                  <a:cs typeface="Segoe UI" panose="020B0502040204020203" pitchFamily="34" charset="0"/>
                </a:rPr>
                <a:t>Command Line</a:t>
              </a:r>
            </a:p>
          </p:txBody>
        </p:sp>
      </p:grpSp>
      <p:grpSp>
        <p:nvGrpSpPr>
          <p:cNvPr id="55" name="Group 86">
            <a:extLst>
              <a:ext uri="{FF2B5EF4-FFF2-40B4-BE49-F238E27FC236}">
                <a16:creationId xmlns:a16="http://schemas.microsoft.com/office/drawing/2014/main" id="{F56D80F6-A567-4DDC-B3A0-5348619B640E}"/>
              </a:ext>
            </a:extLst>
          </p:cNvPr>
          <p:cNvGrpSpPr/>
          <p:nvPr/>
        </p:nvGrpSpPr>
        <p:grpSpPr>
          <a:xfrm>
            <a:off x="20150598" y="11731496"/>
            <a:ext cx="4572000" cy="2174012"/>
            <a:chOff x="10170299" y="5295740"/>
            <a:chExt cx="2286000" cy="1087006"/>
          </a:xfrm>
        </p:grpSpPr>
        <p:grpSp>
          <p:nvGrpSpPr>
            <p:cNvPr id="56" name="Group 87">
              <a:extLst>
                <a:ext uri="{FF2B5EF4-FFF2-40B4-BE49-F238E27FC236}">
                  <a16:creationId xmlns:a16="http://schemas.microsoft.com/office/drawing/2014/main" id="{42C227E2-B4FE-4A06-951C-019062DEB27F}"/>
                </a:ext>
              </a:extLst>
            </p:cNvPr>
            <p:cNvGrpSpPr/>
            <p:nvPr/>
          </p:nvGrpSpPr>
          <p:grpSpPr>
            <a:xfrm>
              <a:off x="10913736" y="5295740"/>
              <a:ext cx="799126" cy="417934"/>
              <a:chOff x="9891406" y="4601803"/>
              <a:chExt cx="1124772" cy="588243"/>
            </a:xfrm>
          </p:grpSpPr>
          <p:sp>
            <p:nvSpPr>
              <p:cNvPr id="58" name="Freeform 13" title="Icon of a cloud">
                <a:extLst>
                  <a:ext uri="{FF2B5EF4-FFF2-40B4-BE49-F238E27FC236}">
                    <a16:creationId xmlns:a16="http://schemas.microsoft.com/office/drawing/2014/main" id="{A4EE0404-E8E3-42B8-A6D4-8C1FF5B10CD5}"/>
                  </a:ext>
                </a:extLst>
              </p:cNvPr>
              <p:cNvSpPr>
                <a:spLocks noChangeAspect="1"/>
              </p:cNvSpPr>
              <p:nvPr/>
            </p:nvSpPr>
            <p:spPr bwMode="auto">
              <a:xfrm>
                <a:off x="10594152" y="4879713"/>
                <a:ext cx="422026" cy="231507"/>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82828" tIns="91412" rIns="182828" bIns="91412" numCol="1" anchor="t" anchorCtr="0" compatLnSpc="1">
                <a:prstTxWarp prst="textNoShape">
                  <a:avLst/>
                </a:prstTxWarp>
              </a:bodyPr>
              <a:lstStyle/>
              <a:p>
                <a:pPr algn="l" defTabSz="1864768" hangingPunct="1">
                  <a:defRPr/>
                </a:pPr>
                <a:endParaRPr lang="en-US" sz="3600">
                  <a:latin typeface="Segoe UI Semilight"/>
                  <a:ea typeface="+mn-ea"/>
                  <a:cs typeface="+mn-cs"/>
                </a:endParaRPr>
              </a:p>
            </p:txBody>
          </p:sp>
          <p:sp>
            <p:nvSpPr>
              <p:cNvPr id="59" name="Freeform 6">
                <a:extLst>
                  <a:ext uri="{FF2B5EF4-FFF2-40B4-BE49-F238E27FC236}">
                    <a16:creationId xmlns:a16="http://schemas.microsoft.com/office/drawing/2014/main" id="{1A05C371-2D85-4CB0-B23C-70BA38F865C0}"/>
                  </a:ext>
                </a:extLst>
              </p:cNvPr>
              <p:cNvSpPr>
                <a:spLocks/>
              </p:cNvSpPr>
              <p:nvPr/>
            </p:nvSpPr>
            <p:spPr bwMode="auto">
              <a:xfrm>
                <a:off x="9891406" y="4944945"/>
                <a:ext cx="467576" cy="245101"/>
              </a:xfrm>
              <a:custGeom>
                <a:avLst/>
                <a:gdLst>
                  <a:gd name="T0" fmla="*/ 59 w 59"/>
                  <a:gd name="T1" fmla="*/ 30 h 30"/>
                  <a:gd name="T2" fmla="*/ 30 w 59"/>
                  <a:gd name="T3" fmla="*/ 0 h 30"/>
                  <a:gd name="T4" fmla="*/ 0 w 59"/>
                  <a:gd name="T5" fmla="*/ 30 h 30"/>
                </a:gdLst>
                <a:ahLst/>
                <a:cxnLst>
                  <a:cxn ang="0">
                    <a:pos x="T0" y="T1"/>
                  </a:cxn>
                  <a:cxn ang="0">
                    <a:pos x="T2" y="T3"/>
                  </a:cxn>
                  <a:cxn ang="0">
                    <a:pos x="T4" y="T5"/>
                  </a:cxn>
                </a:cxnLst>
                <a:rect l="0" t="0" r="r" b="b"/>
                <a:pathLst>
                  <a:path w="59" h="30">
                    <a:moveTo>
                      <a:pt x="59" y="30"/>
                    </a:moveTo>
                    <a:cubicBezTo>
                      <a:pt x="59" y="13"/>
                      <a:pt x="46" y="0"/>
                      <a:pt x="30" y="0"/>
                    </a:cubicBezTo>
                    <a:cubicBezTo>
                      <a:pt x="13" y="0"/>
                      <a:pt x="0" y="13"/>
                      <a:pt x="0" y="30"/>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82828" tIns="91412" rIns="182828" bIns="91412" numCol="1" anchor="t" anchorCtr="0" compatLnSpc="1">
                <a:prstTxWarp prst="textNoShape">
                  <a:avLst/>
                </a:prstTxWarp>
              </a:bodyPr>
              <a:lstStyle/>
              <a:p>
                <a:pPr algn="l" defTabSz="1864768" hangingPunct="1">
                  <a:defRPr/>
                </a:pPr>
                <a:endParaRPr lang="en-US" sz="3600">
                  <a:latin typeface="Segoe UI Semilight"/>
                  <a:ea typeface="+mn-ea"/>
                  <a:cs typeface="+mn-cs"/>
                </a:endParaRPr>
              </a:p>
            </p:txBody>
          </p:sp>
          <p:sp>
            <p:nvSpPr>
              <p:cNvPr id="60" name="Freeform 7">
                <a:extLst>
                  <a:ext uri="{FF2B5EF4-FFF2-40B4-BE49-F238E27FC236}">
                    <a16:creationId xmlns:a16="http://schemas.microsoft.com/office/drawing/2014/main" id="{4760A94D-AFB1-4538-A714-39D298215233}"/>
                  </a:ext>
                </a:extLst>
              </p:cNvPr>
              <p:cNvSpPr>
                <a:spLocks/>
              </p:cNvSpPr>
              <p:nvPr/>
            </p:nvSpPr>
            <p:spPr bwMode="auto">
              <a:xfrm>
                <a:off x="10272254" y="4684760"/>
                <a:ext cx="471347" cy="350683"/>
              </a:xfrm>
              <a:custGeom>
                <a:avLst/>
                <a:gdLst>
                  <a:gd name="T0" fmla="*/ 11 w 125"/>
                  <a:gd name="T1" fmla="*/ 93 h 93"/>
                  <a:gd name="T2" fmla="*/ 125 w 125"/>
                  <a:gd name="T3" fmla="*/ 93 h 93"/>
                  <a:gd name="T4" fmla="*/ 125 w 125"/>
                  <a:gd name="T5" fmla="*/ 0 h 93"/>
                  <a:gd name="T6" fmla="*/ 0 w 125"/>
                  <a:gd name="T7" fmla="*/ 0 h 93"/>
                </a:gdLst>
                <a:ahLst/>
                <a:cxnLst>
                  <a:cxn ang="0">
                    <a:pos x="T0" y="T1"/>
                  </a:cxn>
                  <a:cxn ang="0">
                    <a:pos x="T2" y="T3"/>
                  </a:cxn>
                  <a:cxn ang="0">
                    <a:pos x="T4" y="T5"/>
                  </a:cxn>
                  <a:cxn ang="0">
                    <a:pos x="T6" y="T7"/>
                  </a:cxn>
                </a:cxnLst>
                <a:rect l="0" t="0" r="r" b="b"/>
                <a:pathLst>
                  <a:path w="125" h="93">
                    <a:moveTo>
                      <a:pt x="11" y="93"/>
                    </a:moveTo>
                    <a:lnTo>
                      <a:pt x="125" y="93"/>
                    </a:lnTo>
                    <a:lnTo>
                      <a:pt x="125" y="0"/>
                    </a:lnTo>
                    <a:lnTo>
                      <a:pt x="0" y="0"/>
                    </a:lnTo>
                  </a:path>
                </a:pathLst>
              </a:custGeom>
              <a:solidFill>
                <a:srgbClr val="002050"/>
              </a:solidFill>
              <a:ln w="15875" cap="flat">
                <a:solidFill>
                  <a:schemeClr val="tx1"/>
                </a:solidFill>
                <a:prstDash val="solid"/>
                <a:miter lim="800000"/>
                <a:headEnd/>
                <a:tailEnd/>
              </a:ln>
              <a:extLst/>
            </p:spPr>
            <p:txBody>
              <a:bodyPr vert="horz" wrap="square" lIns="182828" tIns="91412" rIns="182828" bIns="91412" numCol="1" anchor="t" anchorCtr="0" compatLnSpc="1">
                <a:prstTxWarp prst="textNoShape">
                  <a:avLst/>
                </a:prstTxWarp>
              </a:bodyPr>
              <a:lstStyle/>
              <a:p>
                <a:pPr algn="l" defTabSz="1864768" hangingPunct="1">
                  <a:defRPr/>
                </a:pPr>
                <a:endParaRPr lang="en-US" sz="3600">
                  <a:latin typeface="Segoe UI Semilight"/>
                  <a:ea typeface="+mn-ea"/>
                  <a:cs typeface="+mn-cs"/>
                </a:endParaRPr>
              </a:p>
            </p:txBody>
          </p:sp>
          <p:sp>
            <p:nvSpPr>
              <p:cNvPr id="61" name="Line 8">
                <a:extLst>
                  <a:ext uri="{FF2B5EF4-FFF2-40B4-BE49-F238E27FC236}">
                    <a16:creationId xmlns:a16="http://schemas.microsoft.com/office/drawing/2014/main" id="{E8D24129-3BAB-4952-AFC7-2B031FB98F63}"/>
                  </a:ext>
                </a:extLst>
              </p:cNvPr>
              <p:cNvSpPr>
                <a:spLocks noChangeShapeType="1"/>
              </p:cNvSpPr>
              <p:nvPr/>
            </p:nvSpPr>
            <p:spPr bwMode="auto">
              <a:xfrm flipV="1">
                <a:off x="10487188" y="5035444"/>
                <a:ext cx="0" cy="120665"/>
              </a:xfrm>
              <a:prstGeom prst="line">
                <a:avLst/>
              </a:prstGeom>
              <a:noFill/>
              <a:ln w="1587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182828" tIns="91412" rIns="182828" bIns="91412" numCol="1" anchor="t" anchorCtr="0" compatLnSpc="1">
                <a:prstTxWarp prst="textNoShape">
                  <a:avLst/>
                </a:prstTxWarp>
              </a:bodyPr>
              <a:lstStyle/>
              <a:p>
                <a:pPr algn="l" defTabSz="1864768" hangingPunct="1">
                  <a:defRPr/>
                </a:pPr>
                <a:endParaRPr lang="en-US" sz="3600">
                  <a:latin typeface="Segoe UI Semilight"/>
                  <a:ea typeface="+mn-ea"/>
                  <a:cs typeface="+mn-cs"/>
                </a:endParaRPr>
              </a:p>
            </p:txBody>
          </p:sp>
          <p:sp>
            <p:nvSpPr>
              <p:cNvPr id="62" name="Line 10">
                <a:extLst>
                  <a:ext uri="{FF2B5EF4-FFF2-40B4-BE49-F238E27FC236}">
                    <a16:creationId xmlns:a16="http://schemas.microsoft.com/office/drawing/2014/main" id="{C2CDC4EF-FC94-4143-A321-694E48B211D9}"/>
                  </a:ext>
                </a:extLst>
              </p:cNvPr>
              <p:cNvSpPr>
                <a:spLocks noChangeShapeType="1"/>
              </p:cNvSpPr>
              <p:nvPr/>
            </p:nvSpPr>
            <p:spPr bwMode="auto">
              <a:xfrm flipH="1">
                <a:off x="10336357" y="5156109"/>
                <a:ext cx="256413" cy="0"/>
              </a:xfrm>
              <a:prstGeom prst="line">
                <a:avLst/>
              </a:prstGeom>
              <a:noFill/>
              <a:ln w="1587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182828" tIns="91412" rIns="182828" bIns="91412" numCol="1" anchor="t" anchorCtr="0" compatLnSpc="1">
                <a:prstTxWarp prst="textNoShape">
                  <a:avLst/>
                </a:prstTxWarp>
              </a:bodyPr>
              <a:lstStyle/>
              <a:p>
                <a:pPr algn="l" defTabSz="1864768" hangingPunct="1">
                  <a:defRPr/>
                </a:pPr>
                <a:endParaRPr lang="en-US" sz="3600">
                  <a:latin typeface="Segoe UI Semilight"/>
                  <a:ea typeface="+mn-ea"/>
                  <a:cs typeface="+mn-cs"/>
                </a:endParaRPr>
              </a:p>
            </p:txBody>
          </p:sp>
          <p:sp>
            <p:nvSpPr>
              <p:cNvPr id="63" name="Line 13">
                <a:extLst>
                  <a:ext uri="{FF2B5EF4-FFF2-40B4-BE49-F238E27FC236}">
                    <a16:creationId xmlns:a16="http://schemas.microsoft.com/office/drawing/2014/main" id="{92733C6E-7088-4B1F-A446-5ED96CA60206}"/>
                  </a:ext>
                </a:extLst>
              </p:cNvPr>
              <p:cNvSpPr>
                <a:spLocks noChangeShapeType="1"/>
              </p:cNvSpPr>
              <p:nvPr/>
            </p:nvSpPr>
            <p:spPr bwMode="auto">
              <a:xfrm>
                <a:off x="10392919" y="4790342"/>
                <a:ext cx="71645" cy="139519"/>
              </a:xfrm>
              <a:prstGeom prst="line">
                <a:avLst/>
              </a:prstGeom>
              <a:noFill/>
              <a:ln w="15875" cap="flat">
                <a:solidFill>
                  <a:schemeClr val="accent1">
                    <a:lumMod val="40000"/>
                    <a:lumOff val="6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182828" tIns="91412" rIns="182828" bIns="91412" numCol="1" anchor="t" anchorCtr="0" compatLnSpc="1">
                <a:prstTxWarp prst="textNoShape">
                  <a:avLst/>
                </a:prstTxWarp>
              </a:bodyPr>
              <a:lstStyle/>
              <a:p>
                <a:pPr algn="l" defTabSz="1864768" hangingPunct="1">
                  <a:defRPr/>
                </a:pPr>
                <a:endParaRPr lang="en-US" sz="3600">
                  <a:solidFill>
                    <a:srgbClr val="00BCF2"/>
                  </a:solidFill>
                  <a:latin typeface="Segoe UI Semilight"/>
                  <a:ea typeface="+mn-ea"/>
                  <a:cs typeface="+mn-cs"/>
                </a:endParaRPr>
              </a:p>
            </p:txBody>
          </p:sp>
          <p:sp>
            <p:nvSpPr>
              <p:cNvPr id="64" name="Freeform 14">
                <a:extLst>
                  <a:ext uri="{FF2B5EF4-FFF2-40B4-BE49-F238E27FC236}">
                    <a16:creationId xmlns:a16="http://schemas.microsoft.com/office/drawing/2014/main" id="{80FF8CEA-A3C6-4D4A-81AB-99FFC4D61477}"/>
                  </a:ext>
                </a:extLst>
              </p:cNvPr>
              <p:cNvSpPr>
                <a:spLocks/>
              </p:cNvSpPr>
              <p:nvPr/>
            </p:nvSpPr>
            <p:spPr bwMode="auto">
              <a:xfrm>
                <a:off x="10536208" y="4775259"/>
                <a:ext cx="71645" cy="154602"/>
              </a:xfrm>
              <a:custGeom>
                <a:avLst/>
                <a:gdLst>
                  <a:gd name="T0" fmla="*/ 0 w 19"/>
                  <a:gd name="T1" fmla="*/ 0 h 41"/>
                  <a:gd name="T2" fmla="*/ 19 w 19"/>
                  <a:gd name="T3" fmla="*/ 21 h 41"/>
                  <a:gd name="T4" fmla="*/ 0 w 19"/>
                  <a:gd name="T5" fmla="*/ 41 h 41"/>
                </a:gdLst>
                <a:ahLst/>
                <a:cxnLst>
                  <a:cxn ang="0">
                    <a:pos x="T0" y="T1"/>
                  </a:cxn>
                  <a:cxn ang="0">
                    <a:pos x="T2" y="T3"/>
                  </a:cxn>
                  <a:cxn ang="0">
                    <a:pos x="T4" y="T5"/>
                  </a:cxn>
                </a:cxnLst>
                <a:rect l="0" t="0" r="r" b="b"/>
                <a:pathLst>
                  <a:path w="19" h="41">
                    <a:moveTo>
                      <a:pt x="0" y="0"/>
                    </a:moveTo>
                    <a:lnTo>
                      <a:pt x="19" y="21"/>
                    </a:lnTo>
                    <a:lnTo>
                      <a:pt x="0" y="41"/>
                    </a:lnTo>
                  </a:path>
                </a:pathLst>
              </a:custGeom>
              <a:noFill/>
              <a:ln w="15875" cap="flat">
                <a:solidFill>
                  <a:schemeClr val="accent1">
                    <a:lumMod val="40000"/>
                    <a:lumOff val="6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82828" tIns="91412" rIns="182828" bIns="91412" numCol="1" anchor="t" anchorCtr="0" compatLnSpc="1">
                <a:prstTxWarp prst="textNoShape">
                  <a:avLst/>
                </a:prstTxWarp>
              </a:bodyPr>
              <a:lstStyle/>
              <a:p>
                <a:pPr algn="l" defTabSz="1864768" hangingPunct="1">
                  <a:defRPr/>
                </a:pPr>
                <a:endParaRPr lang="en-US" sz="3600">
                  <a:solidFill>
                    <a:srgbClr val="00BCF2"/>
                  </a:solidFill>
                  <a:latin typeface="Segoe UI Semilight"/>
                  <a:ea typeface="+mn-ea"/>
                  <a:cs typeface="+mn-cs"/>
                </a:endParaRPr>
              </a:p>
            </p:txBody>
          </p:sp>
          <p:sp>
            <p:nvSpPr>
              <p:cNvPr id="65" name="Oval 96">
                <a:extLst>
                  <a:ext uri="{FF2B5EF4-FFF2-40B4-BE49-F238E27FC236}">
                    <a16:creationId xmlns:a16="http://schemas.microsoft.com/office/drawing/2014/main" id="{ABF6DE6E-EC61-446C-A701-4BAA776F79BC}"/>
                  </a:ext>
                </a:extLst>
              </p:cNvPr>
              <p:cNvSpPr>
                <a:spLocks noChangeArrowheads="1"/>
              </p:cNvSpPr>
              <p:nvPr/>
            </p:nvSpPr>
            <p:spPr bwMode="auto">
              <a:xfrm>
                <a:off x="9951458" y="4601803"/>
                <a:ext cx="347472" cy="343142"/>
              </a:xfrm>
              <a:prstGeom prst="ellipse">
                <a:avLst/>
              </a:pr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82828" tIns="91412" rIns="182828" bIns="91412" numCol="1" anchor="t" anchorCtr="0" compatLnSpc="1">
                <a:prstTxWarp prst="textNoShape">
                  <a:avLst/>
                </a:prstTxWarp>
              </a:bodyPr>
              <a:lstStyle/>
              <a:p>
                <a:pPr algn="l" defTabSz="1864768" hangingPunct="1">
                  <a:defRPr/>
                </a:pPr>
                <a:endParaRPr lang="en-US" sz="3600">
                  <a:latin typeface="Segoe UI Semilight"/>
                  <a:ea typeface="+mn-ea"/>
                  <a:cs typeface="+mn-cs"/>
                </a:endParaRPr>
              </a:p>
            </p:txBody>
          </p:sp>
        </p:grpSp>
        <p:sp>
          <p:nvSpPr>
            <p:cNvPr id="57" name="Rectangle 88">
              <a:extLst>
                <a:ext uri="{FF2B5EF4-FFF2-40B4-BE49-F238E27FC236}">
                  <a16:creationId xmlns:a16="http://schemas.microsoft.com/office/drawing/2014/main" id="{728A64C6-1F08-42FB-AB23-0571993D3CF1}"/>
                </a:ext>
              </a:extLst>
            </p:cNvPr>
            <p:cNvSpPr/>
            <p:nvPr/>
          </p:nvSpPr>
          <p:spPr bwMode="auto">
            <a:xfrm>
              <a:off x="10170299" y="5834106"/>
              <a:ext cx="2286000" cy="548640"/>
            </a:xfrm>
            <a:prstGeom prst="rect">
              <a:avLst/>
            </a:prstGeom>
            <a:noFill/>
            <a:ln w="10795" cap="flat" cmpd="sng" algn="ctr">
              <a:noFill/>
              <a:prstDash val="solid"/>
            </a:ln>
            <a:effectLst/>
          </p:spPr>
          <p:txBody>
            <a:bodyPr rot="0" spcFirstLastPara="0" vertOverflow="overflow" horzOverflow="overflow" vert="horz" wrap="none" lIns="0" tIns="182880" rIns="0" bIns="0" numCol="1" spcCol="0" rtlCol="0" fromWordArt="0" anchor="t" anchorCtr="0" forceAA="0" compatLnSpc="1">
              <a:prstTxWarp prst="textNoShape">
                <a:avLst/>
              </a:prstTxWarp>
              <a:noAutofit/>
            </a:bodyPr>
            <a:lstStyle/>
            <a:p>
              <a:pPr defTabSz="1864944" fontAlgn="base" hangingPunct="1">
                <a:spcBef>
                  <a:spcPct val="0"/>
                </a:spcBef>
                <a:spcAft>
                  <a:spcPct val="0"/>
                </a:spcAft>
                <a:defRPr/>
              </a:pPr>
              <a:r>
                <a:rPr lang="en-US" sz="4000" dirty="0">
                  <a:solidFill>
                    <a:srgbClr val="70AD47"/>
                  </a:solidFill>
                  <a:latin typeface="Segoe UI Semibold"/>
                  <a:ea typeface="+mn-ea"/>
                  <a:cs typeface="Segoe UI" panose="020B0502040204020203" pitchFamily="34" charset="0"/>
                </a:rPr>
                <a:t>Your </a:t>
              </a:r>
              <a:r>
                <a:rPr lang="en-US" sz="4000" dirty="0">
                  <a:solidFill>
                    <a:srgbClr val="70AD47"/>
                  </a:solidFill>
                  <a:latin typeface="Segoe UI" panose="020B0502040204020203" pitchFamily="34" charset="0"/>
                  <a:ea typeface="+mn-ea"/>
                  <a:cs typeface="Segoe UI" panose="020B0502040204020203" pitchFamily="34" charset="0"/>
                </a:rPr>
                <a:t>editor</a:t>
              </a:r>
            </a:p>
          </p:txBody>
        </p:sp>
      </p:grpSp>
      <p:grpSp>
        <p:nvGrpSpPr>
          <p:cNvPr id="66" name="Group 97">
            <a:extLst>
              <a:ext uri="{FF2B5EF4-FFF2-40B4-BE49-F238E27FC236}">
                <a16:creationId xmlns:a16="http://schemas.microsoft.com/office/drawing/2014/main" id="{4F9594D0-FAE4-43C8-8FD9-425F39DB010F}"/>
              </a:ext>
            </a:extLst>
          </p:cNvPr>
          <p:cNvGrpSpPr/>
          <p:nvPr/>
        </p:nvGrpSpPr>
        <p:grpSpPr>
          <a:xfrm>
            <a:off x="3137484" y="11599263"/>
            <a:ext cx="6370192" cy="2397758"/>
            <a:chOff x="1734996" y="5241498"/>
            <a:chExt cx="3185096" cy="1198879"/>
          </a:xfrm>
        </p:grpSpPr>
        <p:sp>
          <p:nvSpPr>
            <p:cNvPr id="67" name="Rectangle 98">
              <a:extLst>
                <a:ext uri="{FF2B5EF4-FFF2-40B4-BE49-F238E27FC236}">
                  <a16:creationId xmlns:a16="http://schemas.microsoft.com/office/drawing/2014/main" id="{DE6DDFFE-F70C-46FE-9F8F-8A1745ECF3D6}"/>
                </a:ext>
              </a:extLst>
            </p:cNvPr>
            <p:cNvSpPr/>
            <p:nvPr/>
          </p:nvSpPr>
          <p:spPr bwMode="auto">
            <a:xfrm>
              <a:off x="1734996" y="5891737"/>
              <a:ext cx="3185096" cy="548640"/>
            </a:xfrm>
            <a:prstGeom prst="rect">
              <a:avLst/>
            </a:prstGeom>
            <a:noFill/>
            <a:ln w="10795" cap="flat" cmpd="sng" algn="ctr">
              <a:noFill/>
              <a:prstDash val="solid"/>
            </a:ln>
            <a:effectLst/>
          </p:spPr>
          <p:txBody>
            <a:bodyPr rot="0" spcFirstLastPara="0" vertOverflow="overflow" horzOverflow="overflow" vert="horz" wrap="none" lIns="0" tIns="182880" rIns="0" bIns="0" numCol="1" spcCol="0" rtlCol="0" fromWordArt="0" anchor="t" anchorCtr="0" forceAA="0" compatLnSpc="1">
              <a:prstTxWarp prst="textNoShape">
                <a:avLst/>
              </a:prstTxWarp>
              <a:noAutofit/>
            </a:bodyPr>
            <a:lstStyle/>
            <a:p>
              <a:pPr defTabSz="1864944" fontAlgn="base" hangingPunct="1">
                <a:lnSpc>
                  <a:spcPct val="90000"/>
                </a:lnSpc>
                <a:spcBef>
                  <a:spcPct val="0"/>
                </a:spcBef>
                <a:spcAft>
                  <a:spcPct val="0"/>
                </a:spcAft>
                <a:defRPr/>
              </a:pPr>
              <a:r>
                <a:rPr lang="en-US" sz="4000" dirty="0">
                  <a:solidFill>
                    <a:srgbClr val="70AD47"/>
                  </a:solidFill>
                  <a:latin typeface="Segoe UI" panose="020B0502040204020203" pitchFamily="34" charset="0"/>
                  <a:ea typeface="+mn-ea"/>
                  <a:cs typeface="Segoe UI" panose="020B0502040204020203" pitchFamily="34" charset="0"/>
                </a:rPr>
                <a:t>Visual Studio for Mac</a:t>
              </a:r>
            </a:p>
          </p:txBody>
        </p:sp>
        <p:pic>
          <p:nvPicPr>
            <p:cNvPr id="68" name="Picture 99">
              <a:extLst>
                <a:ext uri="{FF2B5EF4-FFF2-40B4-BE49-F238E27FC236}">
                  <a16:creationId xmlns:a16="http://schemas.microsoft.com/office/drawing/2014/main" id="{3A650761-2B60-426D-AC58-B3FAA5A9594A}"/>
                </a:ext>
              </a:extLst>
            </p:cNvPr>
            <p:cNvPicPr>
              <a:picLocks noChangeAspect="1"/>
            </p:cNvPicPr>
            <p:nvPr/>
          </p:nvPicPr>
          <p:blipFill>
            <a:blip r:embed="rId17">
              <a:extLst>
                <a:ext uri="{BEBA8EAE-BF5A-486C-A8C5-ECC9F3942E4B}">
                  <a14:imgProps xmlns:a14="http://schemas.microsoft.com/office/drawing/2010/main">
                    <a14:imgLayer r:embed="rId18">
                      <a14:imgEffect>
                        <a14:backgroundRemoval t="4286" b="90000" l="22467" r="78394"/>
                      </a14:imgEffect>
                    </a14:imgLayer>
                  </a14:imgProps>
                </a:ext>
              </a:extLst>
            </a:blip>
            <a:stretch>
              <a:fillRect/>
            </a:stretch>
          </p:blipFill>
          <p:spPr>
            <a:xfrm>
              <a:off x="2726750" y="5241498"/>
              <a:ext cx="1241680" cy="650626"/>
            </a:xfrm>
            <a:prstGeom prst="rect">
              <a:avLst/>
            </a:prstGeom>
          </p:spPr>
        </p:pic>
      </p:grpSp>
      <p:sp>
        <p:nvSpPr>
          <p:cNvPr id="69" name="TextBox 39">
            <a:extLst>
              <a:ext uri="{FF2B5EF4-FFF2-40B4-BE49-F238E27FC236}">
                <a16:creationId xmlns:a16="http://schemas.microsoft.com/office/drawing/2014/main" id="{F0B2E3A1-BF00-4A5B-B038-4CD5485C87C7}"/>
              </a:ext>
            </a:extLst>
          </p:cNvPr>
          <p:cNvSpPr txBox="1"/>
          <p:nvPr/>
        </p:nvSpPr>
        <p:spPr>
          <a:xfrm>
            <a:off x="10517272" y="7280166"/>
            <a:ext cx="3328416" cy="3328416"/>
          </a:xfrm>
          <a:prstGeom prst="rect">
            <a:avLst/>
          </a:prstGeom>
          <a:solidFill>
            <a:srgbClr val="512BD4"/>
          </a:solidFill>
        </p:spPr>
        <p:txBody>
          <a:bodyPr wrap="square" lIns="0" tIns="0" rIns="0" bIns="0" rtlCol="0" anchor="ctr" anchorCtr="0">
            <a:noAutofit/>
          </a:bodyPr>
          <a:lstStyle/>
          <a:p>
            <a:pPr defTabSz="1828800" hangingPunct="1">
              <a:lnSpc>
                <a:spcPct val="90000"/>
              </a:lnSpc>
              <a:spcAft>
                <a:spcPts val="1200"/>
              </a:spcAft>
              <a:defRPr/>
            </a:pPr>
            <a:r>
              <a:rPr lang="en-US" sz="10660" kern="1200" dirty="0">
                <a:latin typeface="Segoe UI Light"/>
                <a:ea typeface="+mn-ea"/>
                <a:cs typeface="+mn-cs"/>
              </a:rPr>
              <a:t>.NET</a:t>
            </a:r>
          </a:p>
        </p:txBody>
      </p:sp>
      <p:grpSp>
        <p:nvGrpSpPr>
          <p:cNvPr id="70" name="Group 77">
            <a:extLst>
              <a:ext uri="{FF2B5EF4-FFF2-40B4-BE49-F238E27FC236}">
                <a16:creationId xmlns:a16="http://schemas.microsoft.com/office/drawing/2014/main" id="{8853302B-5357-42C3-802A-5C30A0C778B1}"/>
              </a:ext>
            </a:extLst>
          </p:cNvPr>
          <p:cNvGrpSpPr/>
          <p:nvPr/>
        </p:nvGrpSpPr>
        <p:grpSpPr>
          <a:xfrm>
            <a:off x="-48657" y="11505689"/>
            <a:ext cx="3764907" cy="2168672"/>
            <a:chOff x="-421391" y="5352378"/>
            <a:chExt cx="2585059" cy="1148419"/>
          </a:xfrm>
        </p:grpSpPr>
        <p:sp>
          <p:nvSpPr>
            <p:cNvPr id="71" name="Graphic 93">
              <a:extLst>
                <a:ext uri="{FF2B5EF4-FFF2-40B4-BE49-F238E27FC236}">
                  <a16:creationId xmlns:a16="http://schemas.microsoft.com/office/drawing/2014/main" id="{73516818-58E1-47A7-A14C-B54E46AE2F5B}"/>
                </a:ext>
              </a:extLst>
            </p:cNvPr>
            <p:cNvSpPr/>
            <p:nvPr/>
          </p:nvSpPr>
          <p:spPr>
            <a:xfrm>
              <a:off x="639464" y="5352378"/>
              <a:ext cx="463167" cy="454535"/>
            </a:xfrm>
            <a:custGeom>
              <a:avLst/>
              <a:gdLst>
                <a:gd name="connsiteX0" fmla="*/ 737711 w 1533525"/>
                <a:gd name="connsiteY0" fmla="*/ 216694 h 1504950"/>
                <a:gd name="connsiteX1" fmla="*/ 401479 w 1533525"/>
                <a:gd name="connsiteY1" fmla="*/ 552926 h 1504950"/>
                <a:gd name="connsiteX2" fmla="*/ 187166 w 1533525"/>
                <a:gd name="connsiteY2" fmla="*/ 386239 h 1504950"/>
                <a:gd name="connsiteX3" fmla="*/ 102394 w 1533525"/>
                <a:gd name="connsiteY3" fmla="*/ 428149 h 1504950"/>
                <a:gd name="connsiteX4" fmla="*/ 102394 w 1533525"/>
                <a:gd name="connsiteY4" fmla="*/ 852011 h 1504950"/>
                <a:gd name="connsiteX5" fmla="*/ 187166 w 1533525"/>
                <a:gd name="connsiteY5" fmla="*/ 893921 h 1504950"/>
                <a:gd name="connsiteX6" fmla="*/ 401479 w 1533525"/>
                <a:gd name="connsiteY6" fmla="*/ 727234 h 1504950"/>
                <a:gd name="connsiteX7" fmla="*/ 737711 w 1533525"/>
                <a:gd name="connsiteY7" fmla="*/ 1064419 h 1504950"/>
                <a:gd name="connsiteX8" fmla="*/ 949166 w 1533525"/>
                <a:gd name="connsiteY8" fmla="*/ 979646 h 1504950"/>
                <a:gd name="connsiteX9" fmla="*/ 949166 w 1533525"/>
                <a:gd name="connsiteY9" fmla="*/ 301466 h 1504950"/>
                <a:gd name="connsiteX10" fmla="*/ 737711 w 1533525"/>
                <a:gd name="connsiteY10" fmla="*/ 216694 h 1504950"/>
                <a:gd name="connsiteX11" fmla="*/ 187166 w 1533525"/>
                <a:gd name="connsiteY11" fmla="*/ 767239 h 1504950"/>
                <a:gd name="connsiteX12" fmla="*/ 187166 w 1533525"/>
                <a:gd name="connsiteY12" fmla="*/ 512921 h 1504950"/>
                <a:gd name="connsiteX13" fmla="*/ 313849 w 1533525"/>
                <a:gd name="connsiteY13" fmla="*/ 639604 h 1504950"/>
                <a:gd name="connsiteX14" fmla="*/ 187166 w 1533525"/>
                <a:gd name="connsiteY14" fmla="*/ 767239 h 1504950"/>
                <a:gd name="connsiteX15" fmla="*/ 513874 w 1533525"/>
                <a:gd name="connsiteY15" fmla="*/ 640556 h 1504950"/>
                <a:gd name="connsiteX16" fmla="*/ 737711 w 1533525"/>
                <a:gd name="connsiteY16" fmla="*/ 466249 h 1504950"/>
                <a:gd name="connsiteX17" fmla="*/ 737711 w 1533525"/>
                <a:gd name="connsiteY17" fmla="*/ 814864 h 1504950"/>
                <a:gd name="connsiteX18" fmla="*/ 513874 w 1533525"/>
                <a:gd name="connsiteY18" fmla="*/ 640556 h 1504950"/>
                <a:gd name="connsiteX19" fmla="*/ 1140619 w 1533525"/>
                <a:gd name="connsiteY19" fmla="*/ 7144 h 1504950"/>
                <a:gd name="connsiteX20" fmla="*/ 1531144 w 1533525"/>
                <a:gd name="connsiteY20" fmla="*/ 159544 h 1504950"/>
                <a:gd name="connsiteX21" fmla="*/ 1531144 w 1533525"/>
                <a:gd name="connsiteY21" fmla="*/ 1331119 h 1504950"/>
                <a:gd name="connsiteX22" fmla="*/ 1140619 w 1533525"/>
                <a:gd name="connsiteY22" fmla="*/ 1502569 h 1504950"/>
                <a:gd name="connsiteX23" fmla="*/ 7144 w 1533525"/>
                <a:gd name="connsiteY23" fmla="*/ 1159669 h 1504950"/>
                <a:gd name="connsiteX24" fmla="*/ 7144 w 1533525"/>
                <a:gd name="connsiteY24" fmla="*/ 1121569 h 1504950"/>
                <a:gd name="connsiteX25" fmla="*/ 1133951 w 1533525"/>
                <a:gd name="connsiteY25" fmla="*/ 1211104 h 1504950"/>
                <a:gd name="connsiteX26" fmla="*/ 1145381 w 1533525"/>
                <a:gd name="connsiteY26" fmla="*/ 1212056 h 1504950"/>
                <a:gd name="connsiteX27" fmla="*/ 1140619 w 1533525"/>
                <a:gd name="connsiteY27" fmla="*/ 7144 h 1504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533525" h="1504950">
                  <a:moveTo>
                    <a:pt x="737711" y="216694"/>
                  </a:moveTo>
                  <a:lnTo>
                    <a:pt x="401479" y="552926"/>
                  </a:lnTo>
                  <a:lnTo>
                    <a:pt x="187166" y="386239"/>
                  </a:lnTo>
                  <a:lnTo>
                    <a:pt x="102394" y="428149"/>
                  </a:lnTo>
                  <a:lnTo>
                    <a:pt x="102394" y="852011"/>
                  </a:lnTo>
                  <a:lnTo>
                    <a:pt x="187166" y="893921"/>
                  </a:lnTo>
                  <a:lnTo>
                    <a:pt x="401479" y="727234"/>
                  </a:lnTo>
                  <a:lnTo>
                    <a:pt x="737711" y="1064419"/>
                  </a:lnTo>
                  <a:lnTo>
                    <a:pt x="949166" y="979646"/>
                  </a:lnTo>
                  <a:lnTo>
                    <a:pt x="949166" y="301466"/>
                  </a:lnTo>
                  <a:lnTo>
                    <a:pt x="737711" y="216694"/>
                  </a:lnTo>
                  <a:close/>
                  <a:moveTo>
                    <a:pt x="187166" y="767239"/>
                  </a:moveTo>
                  <a:lnTo>
                    <a:pt x="187166" y="512921"/>
                  </a:lnTo>
                  <a:lnTo>
                    <a:pt x="313849" y="639604"/>
                  </a:lnTo>
                  <a:lnTo>
                    <a:pt x="187166" y="767239"/>
                  </a:lnTo>
                  <a:close/>
                  <a:moveTo>
                    <a:pt x="513874" y="640556"/>
                  </a:moveTo>
                  <a:lnTo>
                    <a:pt x="737711" y="466249"/>
                  </a:lnTo>
                  <a:lnTo>
                    <a:pt x="737711" y="814864"/>
                  </a:lnTo>
                  <a:lnTo>
                    <a:pt x="513874" y="640556"/>
                  </a:lnTo>
                  <a:close/>
                  <a:moveTo>
                    <a:pt x="1140619" y="7144"/>
                  </a:moveTo>
                  <a:lnTo>
                    <a:pt x="1531144" y="159544"/>
                  </a:lnTo>
                  <a:lnTo>
                    <a:pt x="1531144" y="1331119"/>
                  </a:lnTo>
                  <a:lnTo>
                    <a:pt x="1140619" y="1502569"/>
                  </a:lnTo>
                  <a:lnTo>
                    <a:pt x="7144" y="1159669"/>
                  </a:lnTo>
                  <a:lnTo>
                    <a:pt x="7144" y="1121569"/>
                  </a:lnTo>
                  <a:lnTo>
                    <a:pt x="1133951" y="1211104"/>
                  </a:lnTo>
                  <a:lnTo>
                    <a:pt x="1145381" y="1212056"/>
                  </a:lnTo>
                  <a:lnTo>
                    <a:pt x="1140619" y="7144"/>
                  </a:lnTo>
                  <a:close/>
                </a:path>
              </a:pathLst>
            </a:custGeom>
            <a:solidFill>
              <a:srgbClr val="B177ED"/>
            </a:solidFill>
            <a:ln w="9525" cap="flat">
              <a:solidFill>
                <a:srgbClr val="B177ED"/>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72" name="Rectangle 79">
              <a:extLst>
                <a:ext uri="{FF2B5EF4-FFF2-40B4-BE49-F238E27FC236}">
                  <a16:creationId xmlns:a16="http://schemas.microsoft.com/office/drawing/2014/main" id="{0EC074B7-F05A-4B76-B3D7-80EF3830BE82}"/>
                </a:ext>
              </a:extLst>
            </p:cNvPr>
            <p:cNvSpPr/>
            <p:nvPr/>
          </p:nvSpPr>
          <p:spPr bwMode="auto">
            <a:xfrm>
              <a:off x="-421391" y="5914588"/>
              <a:ext cx="2585059" cy="586209"/>
            </a:xfrm>
            <a:prstGeom prst="rect">
              <a:avLst/>
            </a:prstGeom>
            <a:noFill/>
            <a:ln w="10795" cap="flat" cmpd="sng" algn="ctr">
              <a:noFill/>
              <a:prstDash val="solid"/>
            </a:ln>
            <a:effectLst/>
          </p:spPr>
          <p:txBody>
            <a:bodyPr rot="0" spcFirstLastPara="0" vertOverflow="overflow" horzOverflow="overflow" vert="horz" wrap="none" lIns="0" tIns="9144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4000" b="0" i="0" u="none" strike="noStrike" kern="0" cap="none" spc="0" normalizeH="0" baseline="0" noProof="0" dirty="0">
                  <a:ln>
                    <a:noFill/>
                  </a:ln>
                  <a:solidFill>
                    <a:schemeClr val="accent6"/>
                  </a:solidFill>
                  <a:effectLst/>
                  <a:uLnTx/>
                  <a:uFillTx/>
                  <a:latin typeface="Segoe UI" panose="020B0502040204020203" pitchFamily="34" charset="0"/>
                  <a:ea typeface="+mn-ea"/>
                  <a:cs typeface="Segoe UI" panose="020B0502040204020203" pitchFamily="34" charset="0"/>
                </a:rPr>
                <a:t>Visual Studio</a:t>
              </a:r>
            </a:p>
          </p:txBody>
        </p:sp>
      </p:grpSp>
    </p:spTree>
    <p:extLst>
      <p:ext uri="{BB962C8B-B14F-4D97-AF65-F5344CB8AC3E}">
        <p14:creationId xmlns:p14="http://schemas.microsoft.com/office/powerpoint/2010/main" val="115751906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500"/>
                                  </p:stCondLst>
                                  <p:childTnLst>
                                    <p:set>
                                      <p:cBhvr>
                                        <p:cTn id="6" dur="1" fill="hold">
                                          <p:stCondLst>
                                            <p:cond delay="0"/>
                                          </p:stCondLst>
                                        </p:cTn>
                                        <p:tgtEl>
                                          <p:spTgt spid="4"/>
                                        </p:tgtEl>
                                        <p:attrNameLst>
                                          <p:attrName>style.visibility</p:attrName>
                                        </p:attrNameLst>
                                      </p:cBhvr>
                                      <p:to>
                                        <p:strVal val="visible"/>
                                      </p:to>
                                    </p:set>
                                    <p:animEffect transition="in" filter="wipe(right)">
                                      <p:cBhvr>
                                        <p:cTn id="7" dur="500"/>
                                        <p:tgtEl>
                                          <p:spTgt spid="4"/>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250"/>
                                        <p:tgtEl>
                                          <p:spTgt spid="11"/>
                                        </p:tgtEl>
                                      </p:cBhvr>
                                    </p:animEffect>
                                  </p:childTnLst>
                                </p:cTn>
                              </p:par>
                            </p:childTnLst>
                          </p:cTn>
                        </p:par>
                        <p:par>
                          <p:cTn id="12" fill="hold">
                            <p:stCondLst>
                              <p:cond delay="1250"/>
                            </p:stCondLst>
                            <p:childTnLst>
                              <p:par>
                                <p:cTn id="13" presetID="22" presetClass="entr" presetSubtype="4"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down)">
                                      <p:cBhvr>
                                        <p:cTn id="15" dur="500"/>
                                        <p:tgtEl>
                                          <p:spTgt spid="5"/>
                                        </p:tgtEl>
                                      </p:cBhvr>
                                    </p:animEffect>
                                  </p:childTnLst>
                                </p:cTn>
                              </p:par>
                            </p:childTnLst>
                          </p:cTn>
                        </p:par>
                        <p:par>
                          <p:cTn id="16" fill="hold">
                            <p:stCondLst>
                              <p:cond delay="1750"/>
                            </p:stCondLst>
                            <p:childTnLst>
                              <p:par>
                                <p:cTn id="17" presetID="10" presetClass="entr" presetSubtype="0" fill="hold"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250"/>
                                        <p:tgtEl>
                                          <p:spTgt spid="15"/>
                                        </p:tgtEl>
                                      </p:cBhvr>
                                    </p:animEffect>
                                  </p:childTnLst>
                                </p:cTn>
                              </p:par>
                            </p:childTnLst>
                          </p:cTn>
                        </p:par>
                        <p:par>
                          <p:cTn id="20" fill="hold">
                            <p:stCondLst>
                              <p:cond delay="2000"/>
                            </p:stCondLst>
                            <p:childTnLst>
                              <p:par>
                                <p:cTn id="21" presetID="22" presetClass="entr" presetSubtype="4" fill="hold" nodeType="after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wipe(down)">
                                      <p:cBhvr>
                                        <p:cTn id="23" dur="500"/>
                                        <p:tgtEl>
                                          <p:spTgt spid="6"/>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250"/>
                                        <p:tgtEl>
                                          <p:spTgt spid="19"/>
                                        </p:tgtEl>
                                      </p:cBhvr>
                                    </p:animEffect>
                                  </p:childTnLst>
                                </p:cTn>
                              </p:par>
                            </p:childTnLst>
                          </p:cTn>
                        </p:par>
                        <p:par>
                          <p:cTn id="28" fill="hold">
                            <p:stCondLst>
                              <p:cond delay="2750"/>
                            </p:stCondLst>
                            <p:childTnLst>
                              <p:par>
                                <p:cTn id="29" presetID="22" presetClass="entr" presetSubtype="4" fill="hold" nodeType="after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wipe(down)">
                                      <p:cBhvr>
                                        <p:cTn id="31" dur="500"/>
                                        <p:tgtEl>
                                          <p:spTgt spid="7"/>
                                        </p:tgtEl>
                                      </p:cBhvr>
                                    </p:animEffect>
                                  </p:childTnLst>
                                </p:cTn>
                              </p:par>
                            </p:childTnLst>
                          </p:cTn>
                        </p:par>
                        <p:par>
                          <p:cTn id="32" fill="hold">
                            <p:stCondLst>
                              <p:cond delay="3250"/>
                            </p:stCondLst>
                            <p:childTnLst>
                              <p:par>
                                <p:cTn id="33" presetID="10" presetClass="entr" presetSubtype="0" fill="hold" nodeType="afterEffect">
                                  <p:stCondLst>
                                    <p:cond delay="0"/>
                                  </p:stCondLst>
                                  <p:childTnLst>
                                    <p:set>
                                      <p:cBhvr>
                                        <p:cTn id="34" dur="1" fill="hold">
                                          <p:stCondLst>
                                            <p:cond delay="0"/>
                                          </p:stCondLst>
                                        </p:cTn>
                                        <p:tgtEl>
                                          <p:spTgt spid="23"/>
                                        </p:tgtEl>
                                        <p:attrNameLst>
                                          <p:attrName>style.visibility</p:attrName>
                                        </p:attrNameLst>
                                      </p:cBhvr>
                                      <p:to>
                                        <p:strVal val="visible"/>
                                      </p:to>
                                    </p:set>
                                    <p:animEffect transition="in" filter="fade">
                                      <p:cBhvr>
                                        <p:cTn id="35" dur="250"/>
                                        <p:tgtEl>
                                          <p:spTgt spid="23"/>
                                        </p:tgtEl>
                                      </p:cBhvr>
                                    </p:animEffect>
                                  </p:childTnLst>
                                </p:cTn>
                              </p:par>
                            </p:childTnLst>
                          </p:cTn>
                        </p:par>
                        <p:par>
                          <p:cTn id="36" fill="hold">
                            <p:stCondLst>
                              <p:cond delay="3500"/>
                            </p:stCondLst>
                            <p:childTnLst>
                              <p:par>
                                <p:cTn id="37" presetID="22" presetClass="entr" presetSubtype="4" fill="hold" nodeType="afterEffect">
                                  <p:stCondLst>
                                    <p:cond delay="0"/>
                                  </p:stCondLst>
                                  <p:childTnLst>
                                    <p:set>
                                      <p:cBhvr>
                                        <p:cTn id="38" dur="1" fill="hold">
                                          <p:stCondLst>
                                            <p:cond delay="0"/>
                                          </p:stCondLst>
                                        </p:cTn>
                                        <p:tgtEl>
                                          <p:spTgt spid="8"/>
                                        </p:tgtEl>
                                        <p:attrNameLst>
                                          <p:attrName>style.visibility</p:attrName>
                                        </p:attrNameLst>
                                      </p:cBhvr>
                                      <p:to>
                                        <p:strVal val="visible"/>
                                      </p:to>
                                    </p:set>
                                    <p:animEffect transition="in" filter="wipe(down)">
                                      <p:cBhvr>
                                        <p:cTn id="39" dur="500"/>
                                        <p:tgtEl>
                                          <p:spTgt spid="8"/>
                                        </p:tgtEl>
                                      </p:cBhvr>
                                    </p:animEffect>
                                  </p:childTnLst>
                                </p:cTn>
                              </p:par>
                            </p:childTnLst>
                          </p:cTn>
                        </p:par>
                        <p:par>
                          <p:cTn id="40" fill="hold">
                            <p:stCondLst>
                              <p:cond delay="4000"/>
                            </p:stCondLst>
                            <p:childTnLst>
                              <p:par>
                                <p:cTn id="41" presetID="10" presetClass="entr" presetSubtype="0" fill="hold" nodeType="afterEffect">
                                  <p:stCondLst>
                                    <p:cond delay="0"/>
                                  </p:stCondLst>
                                  <p:childTnLst>
                                    <p:set>
                                      <p:cBhvr>
                                        <p:cTn id="42" dur="1" fill="hold">
                                          <p:stCondLst>
                                            <p:cond delay="0"/>
                                          </p:stCondLst>
                                        </p:cTn>
                                        <p:tgtEl>
                                          <p:spTgt spid="27"/>
                                        </p:tgtEl>
                                        <p:attrNameLst>
                                          <p:attrName>style.visibility</p:attrName>
                                        </p:attrNameLst>
                                      </p:cBhvr>
                                      <p:to>
                                        <p:strVal val="visible"/>
                                      </p:to>
                                    </p:set>
                                    <p:animEffect transition="in" filter="fade">
                                      <p:cBhvr>
                                        <p:cTn id="43" dur="250"/>
                                        <p:tgtEl>
                                          <p:spTgt spid="27"/>
                                        </p:tgtEl>
                                      </p:cBhvr>
                                    </p:animEffect>
                                  </p:childTnLst>
                                </p:cTn>
                              </p:par>
                            </p:childTnLst>
                          </p:cTn>
                        </p:par>
                        <p:par>
                          <p:cTn id="44" fill="hold">
                            <p:stCondLst>
                              <p:cond delay="4250"/>
                            </p:stCondLst>
                            <p:childTnLst>
                              <p:par>
                                <p:cTn id="45" presetID="22" presetClass="entr" presetSubtype="4" fill="hold" nodeType="afterEffect">
                                  <p:stCondLst>
                                    <p:cond delay="0"/>
                                  </p:stCondLst>
                                  <p:childTnLst>
                                    <p:set>
                                      <p:cBhvr>
                                        <p:cTn id="46" dur="1" fill="hold">
                                          <p:stCondLst>
                                            <p:cond delay="0"/>
                                          </p:stCondLst>
                                        </p:cTn>
                                        <p:tgtEl>
                                          <p:spTgt spid="9"/>
                                        </p:tgtEl>
                                        <p:attrNameLst>
                                          <p:attrName>style.visibility</p:attrName>
                                        </p:attrNameLst>
                                      </p:cBhvr>
                                      <p:to>
                                        <p:strVal val="visible"/>
                                      </p:to>
                                    </p:set>
                                    <p:animEffect transition="in" filter="wipe(down)">
                                      <p:cBhvr>
                                        <p:cTn id="47" dur="500"/>
                                        <p:tgtEl>
                                          <p:spTgt spid="9"/>
                                        </p:tgtEl>
                                      </p:cBhvr>
                                    </p:animEffect>
                                  </p:childTnLst>
                                </p:cTn>
                              </p:par>
                            </p:childTnLst>
                          </p:cTn>
                        </p:par>
                        <p:par>
                          <p:cTn id="48" fill="hold">
                            <p:stCondLst>
                              <p:cond delay="4750"/>
                            </p:stCondLst>
                            <p:childTnLst>
                              <p:par>
                                <p:cTn id="49" presetID="10" presetClass="entr" presetSubtype="0" fill="hold" nodeType="afterEffect">
                                  <p:stCondLst>
                                    <p:cond delay="0"/>
                                  </p:stCondLst>
                                  <p:childTnLst>
                                    <p:set>
                                      <p:cBhvr>
                                        <p:cTn id="50" dur="1" fill="hold">
                                          <p:stCondLst>
                                            <p:cond delay="0"/>
                                          </p:stCondLst>
                                        </p:cTn>
                                        <p:tgtEl>
                                          <p:spTgt spid="31"/>
                                        </p:tgtEl>
                                        <p:attrNameLst>
                                          <p:attrName>style.visibility</p:attrName>
                                        </p:attrNameLst>
                                      </p:cBhvr>
                                      <p:to>
                                        <p:strVal val="visible"/>
                                      </p:to>
                                    </p:set>
                                    <p:animEffect transition="in" filter="fade">
                                      <p:cBhvr>
                                        <p:cTn id="51" dur="250"/>
                                        <p:tgtEl>
                                          <p:spTgt spid="31"/>
                                        </p:tgtEl>
                                      </p:cBhvr>
                                    </p:animEffect>
                                  </p:childTnLst>
                                </p:cTn>
                              </p:par>
                            </p:childTnLst>
                          </p:cTn>
                        </p:par>
                        <p:par>
                          <p:cTn id="52" fill="hold">
                            <p:stCondLst>
                              <p:cond delay="5000"/>
                            </p:stCondLst>
                            <p:childTnLst>
                              <p:par>
                                <p:cTn id="53" presetID="22" presetClass="entr" presetSubtype="8" fill="hold" nodeType="afterEffect">
                                  <p:stCondLst>
                                    <p:cond delay="0"/>
                                  </p:stCondLst>
                                  <p:childTnLst>
                                    <p:set>
                                      <p:cBhvr>
                                        <p:cTn id="54" dur="1" fill="hold">
                                          <p:stCondLst>
                                            <p:cond delay="0"/>
                                          </p:stCondLst>
                                        </p:cTn>
                                        <p:tgtEl>
                                          <p:spTgt spid="10"/>
                                        </p:tgtEl>
                                        <p:attrNameLst>
                                          <p:attrName>style.visibility</p:attrName>
                                        </p:attrNameLst>
                                      </p:cBhvr>
                                      <p:to>
                                        <p:strVal val="visible"/>
                                      </p:to>
                                    </p:set>
                                    <p:animEffect transition="in" filter="wipe(left)">
                                      <p:cBhvr>
                                        <p:cTn id="55" dur="500"/>
                                        <p:tgtEl>
                                          <p:spTgt spid="10"/>
                                        </p:tgtEl>
                                      </p:cBhvr>
                                    </p:animEffect>
                                  </p:childTnLst>
                                </p:cTn>
                              </p:par>
                            </p:childTnLst>
                          </p:cTn>
                        </p:par>
                        <p:par>
                          <p:cTn id="56" fill="hold">
                            <p:stCondLst>
                              <p:cond delay="5500"/>
                            </p:stCondLst>
                            <p:childTnLst>
                              <p:par>
                                <p:cTn id="57" presetID="10" presetClass="entr" presetSubtype="0" fill="hold" nodeType="afterEffect">
                                  <p:stCondLst>
                                    <p:cond delay="0"/>
                                  </p:stCondLst>
                                  <p:childTnLst>
                                    <p:set>
                                      <p:cBhvr>
                                        <p:cTn id="58" dur="1" fill="hold">
                                          <p:stCondLst>
                                            <p:cond delay="0"/>
                                          </p:stCondLst>
                                        </p:cTn>
                                        <p:tgtEl>
                                          <p:spTgt spid="35"/>
                                        </p:tgtEl>
                                        <p:attrNameLst>
                                          <p:attrName>style.visibility</p:attrName>
                                        </p:attrNameLst>
                                      </p:cBhvr>
                                      <p:to>
                                        <p:strVal val="visible"/>
                                      </p:to>
                                    </p:set>
                                    <p:animEffect transition="in" filter="fade">
                                      <p:cBhvr>
                                        <p:cTn id="59" dur="250"/>
                                        <p:tgtEl>
                                          <p:spTgt spid="35"/>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1" fill="hold" nodeType="clickEffect">
                                  <p:stCondLst>
                                    <p:cond delay="0"/>
                                  </p:stCondLst>
                                  <p:childTnLst>
                                    <p:set>
                                      <p:cBhvr>
                                        <p:cTn id="63" dur="1" fill="hold">
                                          <p:stCondLst>
                                            <p:cond delay="0"/>
                                          </p:stCondLst>
                                        </p:cTn>
                                        <p:tgtEl>
                                          <p:spTgt spid="39"/>
                                        </p:tgtEl>
                                        <p:attrNameLst>
                                          <p:attrName>style.visibility</p:attrName>
                                        </p:attrNameLst>
                                      </p:cBhvr>
                                      <p:to>
                                        <p:strVal val="visible"/>
                                      </p:to>
                                    </p:set>
                                    <p:animEffect transition="in" filter="wipe(up)">
                                      <p:cBhvr>
                                        <p:cTn id="64" dur="500"/>
                                        <p:tgtEl>
                                          <p:spTgt spid="39"/>
                                        </p:tgtEl>
                                      </p:cBhvr>
                                    </p:animEffect>
                                  </p:childTnLst>
                                </p:cTn>
                              </p:par>
                            </p:childTnLst>
                          </p:cTn>
                        </p:par>
                        <p:par>
                          <p:cTn id="65" fill="hold">
                            <p:stCondLst>
                              <p:cond delay="500"/>
                            </p:stCondLst>
                            <p:childTnLst>
                              <p:par>
                                <p:cTn id="66" presetID="10" presetClass="entr" presetSubtype="0" fill="hold" nodeType="afterEffect">
                                  <p:stCondLst>
                                    <p:cond delay="0"/>
                                  </p:stCondLst>
                                  <p:childTnLst>
                                    <p:set>
                                      <p:cBhvr>
                                        <p:cTn id="67" dur="1" fill="hold">
                                          <p:stCondLst>
                                            <p:cond delay="0"/>
                                          </p:stCondLst>
                                        </p:cTn>
                                        <p:tgtEl>
                                          <p:spTgt spid="55"/>
                                        </p:tgtEl>
                                        <p:attrNameLst>
                                          <p:attrName>style.visibility</p:attrName>
                                        </p:attrNameLst>
                                      </p:cBhvr>
                                      <p:to>
                                        <p:strVal val="visible"/>
                                      </p:to>
                                    </p:set>
                                    <p:animEffect transition="in" filter="fade">
                                      <p:cBhvr>
                                        <p:cTn id="68" dur="500"/>
                                        <p:tgtEl>
                                          <p:spTgt spid="55"/>
                                        </p:tgtEl>
                                      </p:cBhvr>
                                    </p:animEffect>
                                  </p:childTnLst>
                                </p:cTn>
                              </p:par>
                              <p:par>
                                <p:cTn id="69" presetID="10" presetClass="entr" presetSubtype="0" fill="hold" nodeType="withEffect">
                                  <p:stCondLst>
                                    <p:cond delay="0"/>
                                  </p:stCondLst>
                                  <p:childTnLst>
                                    <p:set>
                                      <p:cBhvr>
                                        <p:cTn id="70" dur="1" fill="hold">
                                          <p:stCondLst>
                                            <p:cond delay="0"/>
                                          </p:stCondLst>
                                        </p:cTn>
                                        <p:tgtEl>
                                          <p:spTgt spid="52"/>
                                        </p:tgtEl>
                                        <p:attrNameLst>
                                          <p:attrName>style.visibility</p:attrName>
                                        </p:attrNameLst>
                                      </p:cBhvr>
                                      <p:to>
                                        <p:strVal val="visible"/>
                                      </p:to>
                                    </p:set>
                                    <p:animEffect transition="in" filter="fade">
                                      <p:cBhvr>
                                        <p:cTn id="71" dur="500"/>
                                        <p:tgtEl>
                                          <p:spTgt spid="52"/>
                                        </p:tgtEl>
                                      </p:cBhvr>
                                    </p:animEffect>
                                  </p:childTnLst>
                                </p:cTn>
                              </p:par>
                              <p:par>
                                <p:cTn id="72" presetID="10" presetClass="entr" presetSubtype="0" fill="hold" nodeType="withEffect">
                                  <p:stCondLst>
                                    <p:cond delay="0"/>
                                  </p:stCondLst>
                                  <p:childTnLst>
                                    <p:set>
                                      <p:cBhvr>
                                        <p:cTn id="73" dur="1" fill="hold">
                                          <p:stCondLst>
                                            <p:cond delay="0"/>
                                          </p:stCondLst>
                                        </p:cTn>
                                        <p:tgtEl>
                                          <p:spTgt spid="49"/>
                                        </p:tgtEl>
                                        <p:attrNameLst>
                                          <p:attrName>style.visibility</p:attrName>
                                        </p:attrNameLst>
                                      </p:cBhvr>
                                      <p:to>
                                        <p:strVal val="visible"/>
                                      </p:to>
                                    </p:set>
                                    <p:animEffect transition="in" filter="fade">
                                      <p:cBhvr>
                                        <p:cTn id="74" dur="500"/>
                                        <p:tgtEl>
                                          <p:spTgt spid="49"/>
                                        </p:tgtEl>
                                      </p:cBhvr>
                                    </p:animEffect>
                                  </p:childTnLst>
                                </p:cTn>
                              </p:par>
                              <p:par>
                                <p:cTn id="75" presetID="10" presetClass="entr" presetSubtype="0" fill="hold" nodeType="withEffect">
                                  <p:stCondLst>
                                    <p:cond delay="0"/>
                                  </p:stCondLst>
                                  <p:childTnLst>
                                    <p:set>
                                      <p:cBhvr>
                                        <p:cTn id="76" dur="1" fill="hold">
                                          <p:stCondLst>
                                            <p:cond delay="0"/>
                                          </p:stCondLst>
                                        </p:cTn>
                                        <p:tgtEl>
                                          <p:spTgt spid="66"/>
                                        </p:tgtEl>
                                        <p:attrNameLst>
                                          <p:attrName>style.visibility</p:attrName>
                                        </p:attrNameLst>
                                      </p:cBhvr>
                                      <p:to>
                                        <p:strVal val="visible"/>
                                      </p:to>
                                    </p:set>
                                    <p:animEffect transition="in" filter="fade">
                                      <p:cBhvr>
                                        <p:cTn id="77" dur="500"/>
                                        <p:tgtEl>
                                          <p:spTgt spid="66"/>
                                        </p:tgtEl>
                                      </p:cBhvr>
                                    </p:animEffect>
                                  </p:childTnLst>
                                </p:cTn>
                              </p:par>
                              <p:par>
                                <p:cTn id="78" presetID="10" presetClass="entr" presetSubtype="0" fill="hold" nodeType="withEffect">
                                  <p:stCondLst>
                                    <p:cond delay="0"/>
                                  </p:stCondLst>
                                  <p:childTnLst>
                                    <p:set>
                                      <p:cBhvr>
                                        <p:cTn id="79" dur="1" fill="hold">
                                          <p:stCondLst>
                                            <p:cond delay="0"/>
                                          </p:stCondLst>
                                        </p:cTn>
                                        <p:tgtEl>
                                          <p:spTgt spid="70"/>
                                        </p:tgtEl>
                                        <p:attrNameLst>
                                          <p:attrName>style.visibility</p:attrName>
                                        </p:attrNameLst>
                                      </p:cBhvr>
                                      <p:to>
                                        <p:strVal val="visible"/>
                                      </p:to>
                                    </p:set>
                                    <p:animEffect transition="in" filter="fade">
                                      <p:cBhvr>
                                        <p:cTn id="80"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F7FD98-FDA0-49EA-9880-F923D0021765}"/>
              </a:ext>
            </a:extLst>
          </p:cNvPr>
          <p:cNvSpPr>
            <a:spLocks noGrp="1"/>
          </p:cNvSpPr>
          <p:nvPr>
            <p:ph type="title"/>
          </p:nvPr>
        </p:nvSpPr>
        <p:spPr/>
        <p:txBody>
          <a:bodyPr/>
          <a:lstStyle/>
          <a:p>
            <a:r>
              <a:rPr lang="en-US" altLang="zh-CN" dirty="0"/>
              <a:t>                                   .NET Core</a:t>
            </a:r>
            <a:endParaRPr lang="zh-CN" altLang="en-US" dirty="0"/>
          </a:p>
        </p:txBody>
      </p:sp>
      <p:sp>
        <p:nvSpPr>
          <p:cNvPr id="3" name="Text Placeholder 5">
            <a:extLst>
              <a:ext uri="{FF2B5EF4-FFF2-40B4-BE49-F238E27FC236}">
                <a16:creationId xmlns:a16="http://schemas.microsoft.com/office/drawing/2014/main" id="{1466F654-8C11-407D-9D03-D57E457D623F}"/>
              </a:ext>
            </a:extLst>
          </p:cNvPr>
          <p:cNvSpPr txBox="1">
            <a:spLocks/>
          </p:cNvSpPr>
          <p:nvPr/>
        </p:nvSpPr>
        <p:spPr>
          <a:xfrm>
            <a:off x="3842393" y="3047198"/>
            <a:ext cx="15359706" cy="2043347"/>
          </a:xfrm>
          <a:prstGeom prst="rect">
            <a:avLst/>
          </a:prstGeom>
        </p:spPr>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None/>
            </a:pPr>
            <a:r>
              <a:rPr lang="en-US" sz="7200" dirty="0"/>
              <a:t>Cross-platform</a:t>
            </a:r>
          </a:p>
          <a:p>
            <a:pPr marL="672195" lvl="1" indent="0">
              <a:buNone/>
            </a:pPr>
            <a:r>
              <a:rPr lang="en-US" sz="4706" dirty="0"/>
              <a:t>Windows, Linux and macOS</a:t>
            </a:r>
            <a:endParaRPr lang="en-US" sz="3600" dirty="0"/>
          </a:p>
        </p:txBody>
      </p:sp>
      <p:pic>
        <p:nvPicPr>
          <p:cNvPr id="4" name="Picture 1">
            <a:extLst>
              <a:ext uri="{FF2B5EF4-FFF2-40B4-BE49-F238E27FC236}">
                <a16:creationId xmlns:a16="http://schemas.microsoft.com/office/drawing/2014/main" id="{F666CC8B-A04E-403F-8070-C405400A0ECD}"/>
              </a:ext>
            </a:extLst>
          </p:cNvPr>
          <p:cNvPicPr>
            <a:picLocks noChangeAspect="1"/>
          </p:cNvPicPr>
          <p:nvPr/>
        </p:nvPicPr>
        <p:blipFill>
          <a:blip r:embed="rId3">
            <a:clrChange>
              <a:clrFrom>
                <a:srgbClr val="FFFFFF"/>
              </a:clrFrom>
              <a:clrTo>
                <a:srgbClr val="FFFFFF">
                  <a:alpha val="0"/>
                </a:srgbClr>
              </a:clrTo>
            </a:clrChange>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1648169" y="3154612"/>
            <a:ext cx="1828520" cy="1828520"/>
          </a:xfrm>
          <a:prstGeom prst="rect">
            <a:avLst/>
          </a:prstGeom>
        </p:spPr>
      </p:pic>
      <p:pic>
        <p:nvPicPr>
          <p:cNvPr id="5" name="Picture 2">
            <a:extLst>
              <a:ext uri="{FF2B5EF4-FFF2-40B4-BE49-F238E27FC236}">
                <a16:creationId xmlns:a16="http://schemas.microsoft.com/office/drawing/2014/main" id="{28045F46-5940-4C0E-939D-8B67AD83243C}"/>
              </a:ext>
            </a:extLst>
          </p:cNvPr>
          <p:cNvPicPr>
            <a:picLocks noChangeAspect="1"/>
          </p:cNvPicPr>
          <p:nvPr/>
        </p:nvPicPr>
        <p:blipFill>
          <a:blip r:embed="rId4">
            <a:clrChange>
              <a:clrFrom>
                <a:srgbClr val="FFFFFF"/>
              </a:clrFrom>
              <a:clrTo>
                <a:srgbClr val="FFFFFF">
                  <a:alpha val="0"/>
                </a:srgbClr>
              </a:clrTo>
            </a:clrChange>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1648169" y="5531688"/>
            <a:ext cx="1828520" cy="1828520"/>
          </a:xfrm>
          <a:prstGeom prst="rect">
            <a:avLst/>
          </a:prstGeom>
        </p:spPr>
      </p:pic>
      <p:sp>
        <p:nvSpPr>
          <p:cNvPr id="6" name="Text Placeholder 5">
            <a:extLst>
              <a:ext uri="{FF2B5EF4-FFF2-40B4-BE49-F238E27FC236}">
                <a16:creationId xmlns:a16="http://schemas.microsoft.com/office/drawing/2014/main" id="{661420FD-E10F-4CFD-9685-6E797E083AE7}"/>
              </a:ext>
            </a:extLst>
          </p:cNvPr>
          <p:cNvSpPr txBox="1">
            <a:spLocks/>
          </p:cNvSpPr>
          <p:nvPr/>
        </p:nvSpPr>
        <p:spPr>
          <a:xfrm>
            <a:off x="3842393" y="5424275"/>
            <a:ext cx="15359706" cy="2043582"/>
          </a:xfrm>
          <a:prstGeom prst="rect">
            <a:avLst/>
          </a:prstGeom>
        </p:spPr>
        <p:txBody>
          <a:bodyPr vert="horz" wrap="square" lIns="292567" tIns="182853" rIns="292567" bIns="182853"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2"/>
                    </a:gs>
                    <a:gs pos="99000">
                      <a:schemeClr val="tx2"/>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7200" dirty="0"/>
              <a:t>Fast</a:t>
            </a:r>
          </a:p>
          <a:p>
            <a:pPr lvl="1"/>
            <a:r>
              <a:rPr lang="en-US" sz="4000" dirty="0" err="1"/>
              <a:t>TechEmpower</a:t>
            </a:r>
            <a:r>
              <a:rPr lang="en-US" sz="4000" dirty="0"/>
              <a:t> </a:t>
            </a:r>
            <a:r>
              <a:rPr lang="zh-CN" altLang="en-US" sz="4000" dirty="0"/>
              <a:t>性能测试中比</a:t>
            </a:r>
            <a:r>
              <a:rPr lang="en-US" altLang="zh-CN" sz="4000" dirty="0" err="1"/>
              <a:t>nodejs</a:t>
            </a:r>
            <a:r>
              <a:rPr lang="zh-CN" altLang="en-US" sz="4000" dirty="0"/>
              <a:t>快</a:t>
            </a:r>
            <a:r>
              <a:rPr lang="en-US" altLang="zh-CN" sz="4000" dirty="0"/>
              <a:t>8</a:t>
            </a:r>
            <a:r>
              <a:rPr lang="zh-CN" altLang="en-US" sz="4000" dirty="0"/>
              <a:t>倍</a:t>
            </a:r>
            <a:endParaRPr lang="en-US" sz="3600" dirty="0"/>
          </a:p>
        </p:txBody>
      </p:sp>
      <p:pic>
        <p:nvPicPr>
          <p:cNvPr id="7" name="Picture 3">
            <a:extLst>
              <a:ext uri="{FF2B5EF4-FFF2-40B4-BE49-F238E27FC236}">
                <a16:creationId xmlns:a16="http://schemas.microsoft.com/office/drawing/2014/main" id="{9BA613F9-0343-4F3B-B7C7-921733098C97}"/>
              </a:ext>
            </a:extLst>
          </p:cNvPr>
          <p:cNvPicPr>
            <a:picLocks noChangeAspect="1"/>
          </p:cNvPicPr>
          <p:nvPr/>
        </p:nvPicPr>
        <p:blipFill>
          <a:blip r:embed="rId5">
            <a:clrChange>
              <a:clrFrom>
                <a:srgbClr val="FFFFFF"/>
              </a:clrFrom>
              <a:clrTo>
                <a:srgbClr val="FFFFFF">
                  <a:alpha val="0"/>
                </a:srgbClr>
              </a:clrTo>
            </a:clrChange>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1648169" y="7908767"/>
            <a:ext cx="1828520" cy="1828520"/>
          </a:xfrm>
          <a:prstGeom prst="rect">
            <a:avLst/>
          </a:prstGeom>
        </p:spPr>
      </p:pic>
      <p:sp>
        <p:nvSpPr>
          <p:cNvPr id="8" name="Text Placeholder 5">
            <a:extLst>
              <a:ext uri="{FF2B5EF4-FFF2-40B4-BE49-F238E27FC236}">
                <a16:creationId xmlns:a16="http://schemas.microsoft.com/office/drawing/2014/main" id="{FF508EA5-73FF-4A1F-9709-8E826C968034}"/>
              </a:ext>
            </a:extLst>
          </p:cNvPr>
          <p:cNvSpPr txBox="1">
            <a:spLocks/>
          </p:cNvSpPr>
          <p:nvPr/>
        </p:nvSpPr>
        <p:spPr>
          <a:xfrm>
            <a:off x="3842393" y="7793942"/>
            <a:ext cx="19748023" cy="2043582"/>
          </a:xfrm>
          <a:prstGeom prst="rect">
            <a:avLst/>
          </a:prstGeom>
        </p:spPr>
        <p:txBody>
          <a:bodyPr vert="horz" wrap="square" lIns="292567" tIns="182853" rIns="292567" bIns="182853"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2"/>
                    </a:gs>
                    <a:gs pos="99000">
                      <a:schemeClr val="tx2"/>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7200" dirty="0"/>
              <a:t>Lightweight</a:t>
            </a:r>
          </a:p>
          <a:p>
            <a:pPr lvl="1"/>
            <a:r>
              <a:rPr lang="zh-CN" altLang="en-US" sz="4000" dirty="0"/>
              <a:t>模块化开发模型非常适合容器化和无冲击部署</a:t>
            </a:r>
            <a:endParaRPr lang="en-US" sz="3600" dirty="0"/>
          </a:p>
        </p:txBody>
      </p:sp>
      <p:pic>
        <p:nvPicPr>
          <p:cNvPr id="9" name="Picture 4">
            <a:extLst>
              <a:ext uri="{FF2B5EF4-FFF2-40B4-BE49-F238E27FC236}">
                <a16:creationId xmlns:a16="http://schemas.microsoft.com/office/drawing/2014/main" id="{AC0ADD17-FD38-4136-A036-E93D03910AF6}"/>
              </a:ext>
            </a:extLst>
          </p:cNvPr>
          <p:cNvPicPr>
            <a:picLocks noChangeAspect="1"/>
          </p:cNvPicPr>
          <p:nvPr/>
        </p:nvPicPr>
        <p:blipFill>
          <a:blip r:embed="rId6">
            <a:clrChange>
              <a:clrFrom>
                <a:srgbClr val="FFFFFF"/>
              </a:clrFrom>
              <a:clrTo>
                <a:srgbClr val="FFFFFF">
                  <a:alpha val="0"/>
                </a:srgbClr>
              </a:clrTo>
            </a:clrChange>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1648169" y="10285844"/>
            <a:ext cx="1828520" cy="1828520"/>
          </a:xfrm>
          <a:prstGeom prst="rect">
            <a:avLst/>
          </a:prstGeom>
        </p:spPr>
      </p:pic>
      <p:sp>
        <p:nvSpPr>
          <p:cNvPr id="10" name="Text Placeholder 5">
            <a:extLst>
              <a:ext uri="{FF2B5EF4-FFF2-40B4-BE49-F238E27FC236}">
                <a16:creationId xmlns:a16="http://schemas.microsoft.com/office/drawing/2014/main" id="{19EC6492-2019-4386-B4B3-55233005B125}"/>
              </a:ext>
            </a:extLst>
          </p:cNvPr>
          <p:cNvSpPr txBox="1">
            <a:spLocks/>
          </p:cNvSpPr>
          <p:nvPr/>
        </p:nvSpPr>
        <p:spPr>
          <a:xfrm>
            <a:off x="3842393" y="10178428"/>
            <a:ext cx="19748023" cy="2043582"/>
          </a:xfrm>
          <a:prstGeom prst="rect">
            <a:avLst/>
          </a:prstGeom>
        </p:spPr>
        <p:txBody>
          <a:bodyPr vert="horz" wrap="square" lIns="292567" tIns="182853" rIns="292567" bIns="182853"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2"/>
                    </a:gs>
                    <a:gs pos="99000">
                      <a:schemeClr val="tx2"/>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7200" dirty="0"/>
              <a:t>Open source</a:t>
            </a:r>
          </a:p>
          <a:p>
            <a:pPr lvl="1"/>
            <a:r>
              <a:rPr lang="zh-CN" altLang="en-US" sz="4000" dirty="0"/>
              <a:t>运行时</a:t>
            </a:r>
            <a:r>
              <a:rPr lang="en-US" sz="4000" dirty="0"/>
              <a:t>, </a:t>
            </a:r>
            <a:r>
              <a:rPr lang="zh-CN" altLang="en-US" sz="4000" dirty="0"/>
              <a:t>类库</a:t>
            </a:r>
            <a:r>
              <a:rPr lang="en-US" sz="4000" dirty="0"/>
              <a:t>, </a:t>
            </a:r>
            <a:r>
              <a:rPr lang="zh-CN" altLang="en-US" sz="4000" dirty="0"/>
              <a:t>编译器</a:t>
            </a:r>
            <a:r>
              <a:rPr lang="en-US" sz="4000" dirty="0"/>
              <a:t>, </a:t>
            </a:r>
            <a:r>
              <a:rPr lang="zh-CN" altLang="en-US" sz="4000" dirty="0"/>
              <a:t>语言和开发工具 都在</a:t>
            </a:r>
            <a:r>
              <a:rPr lang="en-US" sz="4000" dirty="0"/>
              <a:t> GitHub</a:t>
            </a:r>
            <a:r>
              <a:rPr lang="zh-CN" altLang="en-US" sz="4000" dirty="0"/>
              <a:t>上开源</a:t>
            </a:r>
            <a:endParaRPr lang="en-US" sz="3600" dirty="0"/>
          </a:p>
        </p:txBody>
      </p:sp>
    </p:spTree>
    <p:extLst>
      <p:ext uri="{BB962C8B-B14F-4D97-AF65-F5344CB8AC3E}">
        <p14:creationId xmlns:p14="http://schemas.microsoft.com/office/powerpoint/2010/main" val="1677734703"/>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614302" y="1658794"/>
            <a:ext cx="21693243" cy="9462946"/>
          </a:xfrm>
        </p:spPr>
        <p:txBody>
          <a:bodyPr>
            <a:normAutofit fontScale="77500" lnSpcReduction="20000"/>
          </a:bodyPr>
          <a:lstStyle/>
          <a:p>
            <a:pPr>
              <a:lnSpc>
                <a:spcPct val="200000"/>
              </a:lnSpc>
            </a:pPr>
            <a:r>
              <a:rPr lang="zh-CN" altLang="en-US" dirty="0">
                <a:solidFill>
                  <a:schemeClr val="tx1">
                    <a:lumMod val="65000"/>
                    <a:lumOff val="35000"/>
                  </a:schemeClr>
                </a:solidFill>
              </a:rPr>
              <a:t>.NET Core从属于.NET基金会，由微软进行官方支持。</a:t>
            </a:r>
          </a:p>
          <a:p>
            <a:pPr>
              <a:lnSpc>
                <a:spcPct val="200000"/>
              </a:lnSpc>
            </a:pPr>
            <a:r>
              <a:rPr lang="zh-CN" altLang="en-US" dirty="0">
                <a:solidFill>
                  <a:schemeClr val="tx1">
                    <a:lumMod val="65000"/>
                    <a:lumOff val="35000"/>
                  </a:schemeClr>
                </a:solidFill>
              </a:rPr>
              <a:t>使用最宽松的MIT和Apache 2开源协议，文档协议遵循CC-BY。这将允许任何人任何组织和企业任意处置，包括使用，复制，修改，合并，发表，分发，再授权，或者销售。唯一的限制是，软件中必须包含上述版 权和许可提示，后者协议将会除了为用户提供版权许可之外，还有专利许可，并且授权是免费，无排他性的(任何个人和企业都能获得授权)并且永久不可撤销</a:t>
            </a:r>
          </a:p>
          <a:p>
            <a:pPr>
              <a:lnSpc>
                <a:spcPct val="200000"/>
              </a:lnSpc>
            </a:pPr>
            <a:r>
              <a:rPr lang="zh-CN" altLang="zh-CN" dirty="0">
                <a:solidFill>
                  <a:schemeClr val="tx1">
                    <a:lumMod val="65000"/>
                    <a:lumOff val="35000"/>
                  </a:schemeClr>
                </a:solidFill>
              </a:rPr>
              <a:t>源代码可在</a:t>
            </a:r>
            <a:r>
              <a:rPr lang="en-US" altLang="zh-CN" dirty="0">
                <a:solidFill>
                  <a:schemeClr val="tx1">
                    <a:lumMod val="65000"/>
                    <a:lumOff val="35000"/>
                  </a:schemeClr>
                </a:solidFill>
              </a:rPr>
              <a:t>GitHub</a:t>
            </a:r>
            <a:r>
              <a:rPr lang="zh-CN" altLang="en-US" dirty="0">
                <a:solidFill>
                  <a:schemeClr val="tx1">
                    <a:lumMod val="65000"/>
                    <a:lumOff val="35000"/>
                  </a:schemeClr>
                </a:solidFill>
              </a:rPr>
              <a:t>微软仓库下拉取</a:t>
            </a:r>
          </a:p>
        </p:txBody>
      </p:sp>
      <p:pic>
        <p:nvPicPr>
          <p:cNvPr id="4" name="图片 3"/>
          <p:cNvPicPr>
            <a:picLocks noChangeAspect="1"/>
          </p:cNvPicPr>
          <p:nvPr/>
        </p:nvPicPr>
        <p:blipFill>
          <a:blip r:embed="rId4"/>
          <a:stretch>
            <a:fillRect/>
          </a:stretch>
        </p:blipFill>
        <p:spPr>
          <a:xfrm>
            <a:off x="15703370" y="9258913"/>
            <a:ext cx="3542798" cy="1862826"/>
          </a:xfrm>
          <a:prstGeom prst="rect">
            <a:avLst/>
          </a:prstGeom>
        </p:spPr>
      </p:pic>
    </p:spTree>
    <p:custDataLst>
      <p:tags r:id="rId1"/>
    </p:custData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8479" y="4168726"/>
            <a:ext cx="23307045" cy="2317258"/>
          </a:xfrm>
        </p:spPr>
        <p:txBody>
          <a:bodyPr/>
          <a:lstStyle/>
          <a:p>
            <a:r>
              <a:rPr lang="en-US" dirty="0">
                <a:solidFill>
                  <a:schemeClr val="tx1"/>
                </a:solidFill>
              </a:rPr>
              <a:t>ASP.NET Core  is Fast!</a:t>
            </a:r>
          </a:p>
        </p:txBody>
      </p:sp>
    </p:spTree>
    <p:extLst>
      <p:ext uri="{BB962C8B-B14F-4D97-AF65-F5344CB8AC3E}">
        <p14:creationId xmlns:p14="http://schemas.microsoft.com/office/powerpoint/2010/main" val="2007601033"/>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442017" y="584879"/>
            <a:ext cx="17353126" cy="1540678"/>
          </a:xfrm>
          <a:prstGeom prst="rect">
            <a:avLst/>
          </a:prstGeom>
        </p:spPr>
        <p:txBody>
          <a:bodyPr wrap="square">
            <a:spAutoFit/>
          </a:bodyPr>
          <a:lstStyle/>
          <a:p>
            <a:pPr algn="ctr"/>
            <a:r>
              <a:rPr lang="en-US" sz="4706" dirty="0" err="1">
                <a:solidFill>
                  <a:schemeClr val="tx1"/>
                </a:solidFill>
              </a:rPr>
              <a:t>TechEmpower</a:t>
            </a:r>
            <a:r>
              <a:rPr lang="en-US" sz="4706" dirty="0">
                <a:solidFill>
                  <a:schemeClr val="tx1"/>
                </a:solidFill>
              </a:rPr>
              <a:t> Framework Benchmarks – Round 1</a:t>
            </a:r>
            <a:r>
              <a:rPr lang="en-US" altLang="zh-CN" sz="4706" dirty="0">
                <a:solidFill>
                  <a:schemeClr val="tx1"/>
                </a:solidFill>
              </a:rPr>
              <a:t>7</a:t>
            </a:r>
            <a:r>
              <a:rPr lang="en-US" sz="4706" dirty="0">
                <a:solidFill>
                  <a:schemeClr val="tx1"/>
                </a:solidFill>
              </a:rPr>
              <a:t> </a:t>
            </a:r>
            <a:r>
              <a:rPr lang="mr-IN" sz="4706" dirty="0">
                <a:solidFill>
                  <a:schemeClr val="tx1"/>
                </a:solidFill>
              </a:rPr>
              <a:t>–</a:t>
            </a:r>
            <a:r>
              <a:rPr lang="en-US" sz="4706" dirty="0">
                <a:solidFill>
                  <a:schemeClr val="tx1"/>
                </a:solidFill>
              </a:rPr>
              <a:t> </a:t>
            </a:r>
            <a:r>
              <a:rPr lang="en-US" sz="4706" dirty="0" err="1">
                <a:solidFill>
                  <a:schemeClr val="tx1"/>
                </a:solidFill>
              </a:rPr>
              <a:t>PlainText</a:t>
            </a:r>
            <a:endParaRPr lang="en-US" sz="4706" dirty="0">
              <a:solidFill>
                <a:schemeClr val="tx1"/>
              </a:solidFill>
            </a:endParaRPr>
          </a:p>
          <a:p>
            <a:pPr algn="ctr"/>
            <a:r>
              <a:rPr lang="en-US" sz="4706" b="1" dirty="0">
                <a:solidFill>
                  <a:schemeClr val="tx1"/>
                </a:solidFill>
              </a:rPr>
              <a:t>https://</a:t>
            </a:r>
            <a:r>
              <a:rPr lang="en-US" sz="4706" b="1" dirty="0" err="1">
                <a:solidFill>
                  <a:schemeClr val="tx1"/>
                </a:solidFill>
              </a:rPr>
              <a:t>techempower.com</a:t>
            </a:r>
            <a:r>
              <a:rPr lang="en-US" sz="4706" b="1" dirty="0">
                <a:solidFill>
                  <a:schemeClr val="tx1"/>
                </a:solidFill>
              </a:rPr>
              <a:t>/benchmarks/</a:t>
            </a:r>
          </a:p>
        </p:txBody>
      </p:sp>
      <p:pic>
        <p:nvPicPr>
          <p:cNvPr id="2" name="图片 1">
            <a:extLst>
              <a:ext uri="{FF2B5EF4-FFF2-40B4-BE49-F238E27FC236}">
                <a16:creationId xmlns:a16="http://schemas.microsoft.com/office/drawing/2014/main" id="{B3C8611B-9C9C-46F7-AF7E-CF2120E8217B}"/>
              </a:ext>
            </a:extLst>
          </p:cNvPr>
          <p:cNvPicPr>
            <a:picLocks noChangeAspect="1"/>
          </p:cNvPicPr>
          <p:nvPr/>
        </p:nvPicPr>
        <p:blipFill>
          <a:blip r:embed="rId3"/>
          <a:stretch>
            <a:fillRect/>
          </a:stretch>
        </p:blipFill>
        <p:spPr>
          <a:xfrm>
            <a:off x="306486" y="2418191"/>
            <a:ext cx="23771027" cy="10451990"/>
          </a:xfrm>
          <a:prstGeom prst="rect">
            <a:avLst/>
          </a:prstGeom>
        </p:spPr>
      </p:pic>
    </p:spTree>
    <p:extLst>
      <p:ext uri="{BB962C8B-B14F-4D97-AF65-F5344CB8AC3E}">
        <p14:creationId xmlns:p14="http://schemas.microsoft.com/office/powerpoint/2010/main" val="3355780642"/>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308741" y="1487236"/>
            <a:ext cx="21693990" cy="10361328"/>
          </a:xfrm>
        </p:spPr>
        <p:txBody>
          <a:bodyPr>
            <a:noAutofit/>
          </a:bodyPr>
          <a:lstStyle/>
          <a:p>
            <a:pPr>
              <a:lnSpc>
                <a:spcPct val="300000"/>
              </a:lnSpc>
            </a:pPr>
            <a:r>
              <a:rPr lang="en-US" altLang="zh-CN" sz="4200" dirty="0">
                <a:solidFill>
                  <a:schemeClr val="tx1"/>
                </a:solidFill>
                <a:sym typeface="+mn-ea"/>
              </a:rPr>
              <a:t>.NETCore2.1</a:t>
            </a:r>
            <a:r>
              <a:rPr lang="zh-CN" altLang="en-US" sz="4200" dirty="0">
                <a:solidFill>
                  <a:schemeClr val="tx1"/>
                </a:solidFill>
                <a:sym typeface="+mn-ea"/>
              </a:rPr>
              <a:t>通过</a:t>
            </a:r>
            <a:r>
              <a:rPr lang="en-US" altLang="zh-CN" sz="4200" dirty="0">
                <a:solidFill>
                  <a:schemeClr val="tx1"/>
                </a:solidFill>
                <a:sym typeface="+mn-ea"/>
              </a:rPr>
              <a:t>Span&lt;&gt;</a:t>
            </a:r>
            <a:r>
              <a:rPr lang="zh-CN" altLang="en-US" sz="4200" dirty="0">
                <a:solidFill>
                  <a:schemeClr val="tx1"/>
                </a:solidFill>
                <a:sym typeface="+mn-ea"/>
              </a:rPr>
              <a:t>；</a:t>
            </a:r>
            <a:r>
              <a:rPr lang="en-US" altLang="zh-CN" sz="4200" dirty="0" err="1">
                <a:solidFill>
                  <a:schemeClr val="tx1"/>
                </a:solidFill>
                <a:sym typeface="+mn-ea"/>
              </a:rPr>
              <a:t>Memery</a:t>
            </a:r>
            <a:r>
              <a:rPr lang="en-US" altLang="zh-CN" sz="4200" dirty="0">
                <a:solidFill>
                  <a:schemeClr val="tx1"/>
                </a:solidFill>
                <a:sym typeface="+mn-ea"/>
              </a:rPr>
              <a:t>&lt;&gt;</a:t>
            </a:r>
            <a:r>
              <a:rPr lang="zh-CN" altLang="en-US" sz="4200" dirty="0">
                <a:solidFill>
                  <a:schemeClr val="tx1"/>
                </a:solidFill>
                <a:sym typeface="+mn-ea"/>
              </a:rPr>
              <a:t>优化以达到最高性能</a:t>
            </a:r>
            <a:endParaRPr lang="zh-CN" altLang="en-US" sz="4200" dirty="0">
              <a:solidFill>
                <a:schemeClr val="tx1"/>
              </a:solidFill>
            </a:endParaRPr>
          </a:p>
          <a:p>
            <a:pPr>
              <a:lnSpc>
                <a:spcPct val="300000"/>
              </a:lnSpc>
            </a:pPr>
            <a:r>
              <a:rPr lang="zh-CN" altLang="en-US" sz="4200" dirty="0">
                <a:solidFill>
                  <a:schemeClr val="tx1"/>
                </a:solidFill>
                <a:sym typeface="+mn-ea"/>
              </a:rPr>
              <a:t>普遍情况下</a:t>
            </a:r>
            <a:r>
              <a:rPr lang="en-US" altLang="zh-CN" sz="4200" dirty="0">
                <a:solidFill>
                  <a:schemeClr val="tx1"/>
                </a:solidFill>
                <a:sym typeface="+mn-ea"/>
              </a:rPr>
              <a:t>.</a:t>
            </a:r>
            <a:r>
              <a:rPr lang="en-US" altLang="zh-CN" sz="4200" dirty="0" err="1">
                <a:solidFill>
                  <a:schemeClr val="tx1"/>
                </a:solidFill>
                <a:sym typeface="+mn-ea"/>
              </a:rPr>
              <a:t>NETCore</a:t>
            </a:r>
            <a:r>
              <a:rPr lang="en-US" altLang="zh-CN" sz="4200" dirty="0">
                <a:solidFill>
                  <a:schemeClr val="tx1"/>
                </a:solidFill>
                <a:sym typeface="+mn-ea"/>
              </a:rPr>
              <a:t> 2.0 </a:t>
            </a:r>
            <a:r>
              <a:rPr lang="zh-CN" altLang="en-US" sz="4200" dirty="0">
                <a:solidFill>
                  <a:schemeClr val="tx1"/>
                </a:solidFill>
                <a:sym typeface="+mn-ea"/>
              </a:rPr>
              <a:t>速度快过</a:t>
            </a:r>
            <a:r>
              <a:rPr lang="en-US" altLang="zh-CN" sz="4200" dirty="0">
                <a:solidFill>
                  <a:schemeClr val="tx1"/>
                </a:solidFill>
                <a:sym typeface="+mn-ea"/>
              </a:rPr>
              <a:t>.NET 400</a:t>
            </a:r>
            <a:r>
              <a:rPr lang="zh-CN" altLang="en-US" sz="4200" dirty="0">
                <a:solidFill>
                  <a:schemeClr val="tx1"/>
                </a:solidFill>
                <a:sym typeface="+mn-ea"/>
              </a:rPr>
              <a:t>倍</a:t>
            </a:r>
            <a:endParaRPr lang="zh-CN" altLang="en-US" sz="4200" dirty="0">
              <a:solidFill>
                <a:schemeClr val="tx1"/>
              </a:solidFill>
            </a:endParaRPr>
          </a:p>
          <a:p>
            <a:pPr>
              <a:lnSpc>
                <a:spcPct val="300000"/>
              </a:lnSpc>
            </a:pPr>
            <a:r>
              <a:rPr lang="zh-CN" altLang="en-US" sz="4200" dirty="0">
                <a:solidFill>
                  <a:schemeClr val="tx1"/>
                </a:solidFill>
                <a:sym typeface="+mn-ea"/>
              </a:rPr>
              <a:t>某些条件下</a:t>
            </a:r>
            <a:r>
              <a:rPr lang="en-US" altLang="zh-CN" sz="4200" dirty="0">
                <a:solidFill>
                  <a:schemeClr val="tx1"/>
                </a:solidFill>
                <a:sym typeface="+mn-ea"/>
              </a:rPr>
              <a:t>.</a:t>
            </a:r>
            <a:r>
              <a:rPr lang="en-US" altLang="zh-CN" sz="4200" dirty="0" err="1">
                <a:solidFill>
                  <a:schemeClr val="tx1"/>
                </a:solidFill>
                <a:sym typeface="+mn-ea"/>
              </a:rPr>
              <a:t>NETCore</a:t>
            </a:r>
            <a:r>
              <a:rPr lang="en-US" altLang="zh-CN" sz="4200" dirty="0">
                <a:solidFill>
                  <a:schemeClr val="tx1"/>
                </a:solidFill>
                <a:sym typeface="+mn-ea"/>
              </a:rPr>
              <a:t> 2.1</a:t>
            </a:r>
            <a:r>
              <a:rPr lang="zh-CN" altLang="en-US" sz="4200" dirty="0">
                <a:solidFill>
                  <a:schemeClr val="tx1"/>
                </a:solidFill>
                <a:sym typeface="+mn-ea"/>
              </a:rPr>
              <a:t>速度比</a:t>
            </a:r>
            <a:r>
              <a:rPr lang="en-US" altLang="zh-CN" sz="4200" dirty="0">
                <a:solidFill>
                  <a:schemeClr val="tx1"/>
                </a:solidFill>
                <a:sym typeface="+mn-ea"/>
              </a:rPr>
              <a:t>.NETCore2.0</a:t>
            </a:r>
            <a:r>
              <a:rPr lang="zh-CN" altLang="en-US" sz="4200" dirty="0">
                <a:solidFill>
                  <a:schemeClr val="tx1"/>
                </a:solidFill>
                <a:sym typeface="+mn-ea"/>
              </a:rPr>
              <a:t>又提高了</a:t>
            </a:r>
            <a:r>
              <a:rPr lang="en-US" altLang="zh-CN" sz="4200" dirty="0">
                <a:solidFill>
                  <a:schemeClr val="tx1"/>
                </a:solidFill>
                <a:sym typeface="+mn-ea"/>
              </a:rPr>
              <a:t>40%</a:t>
            </a:r>
            <a:endParaRPr lang="en-US" altLang="zh-CN" sz="4200" dirty="0">
              <a:solidFill>
                <a:schemeClr val="tx1"/>
              </a:solidFill>
            </a:endParaRPr>
          </a:p>
          <a:p>
            <a:pPr>
              <a:lnSpc>
                <a:spcPct val="300000"/>
              </a:lnSpc>
            </a:pPr>
            <a:r>
              <a:rPr lang="en-US" altLang="zh-CN" sz="4200" dirty="0">
                <a:solidFill>
                  <a:schemeClr val="tx1"/>
                </a:solidFill>
                <a:sym typeface="+mn-ea"/>
              </a:rPr>
              <a:t>TFB </a:t>
            </a:r>
            <a:r>
              <a:rPr lang="zh-CN" altLang="en-US" sz="4200" dirty="0">
                <a:solidFill>
                  <a:schemeClr val="tx1"/>
                </a:solidFill>
                <a:sym typeface="+mn-ea"/>
              </a:rPr>
              <a:t>最新</a:t>
            </a:r>
            <a:r>
              <a:rPr lang="en-US" altLang="zh-CN" sz="4200" dirty="0" err="1">
                <a:solidFill>
                  <a:schemeClr val="tx1"/>
                </a:solidFill>
                <a:sym typeface="+mn-ea"/>
              </a:rPr>
              <a:t>asp.netcore</a:t>
            </a:r>
            <a:r>
              <a:rPr lang="zh-CN" altLang="en-US" sz="4200" dirty="0">
                <a:solidFill>
                  <a:schemeClr val="tx1"/>
                </a:solidFill>
                <a:sym typeface="+mn-ea"/>
              </a:rPr>
              <a:t>明文每秒响应已达到</a:t>
            </a:r>
            <a:r>
              <a:rPr lang="en-US" altLang="zh-CN" sz="4200" dirty="0">
                <a:solidFill>
                  <a:schemeClr val="tx1"/>
                </a:solidFill>
                <a:sym typeface="+mn-ea"/>
              </a:rPr>
              <a:t>700</a:t>
            </a:r>
            <a:r>
              <a:rPr lang="zh-CN" altLang="en-US" sz="4200" dirty="0">
                <a:solidFill>
                  <a:schemeClr val="tx1"/>
                </a:solidFill>
                <a:sym typeface="+mn-ea"/>
              </a:rPr>
              <a:t>万</a:t>
            </a:r>
            <a:endParaRPr lang="en-US" altLang="zh-CN" sz="4200" dirty="0">
              <a:solidFill>
                <a:schemeClr val="tx1"/>
              </a:solidFill>
            </a:endParaRPr>
          </a:p>
        </p:txBody>
      </p:sp>
    </p:spTree>
    <p:custDataLst>
      <p:tags r:id="rId1"/>
    </p:custData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514B7BD-6CB1-449A-9C0D-16673E558F15}"/>
              </a:ext>
            </a:extLst>
          </p:cNvPr>
          <p:cNvSpPr/>
          <p:nvPr/>
        </p:nvSpPr>
        <p:spPr bwMode="auto">
          <a:xfrm>
            <a:off x="1" y="10201968"/>
            <a:ext cx="24383998" cy="3514032"/>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defTabSz="1864944" fontAlgn="base" hangingPunct="1">
              <a:lnSpc>
                <a:spcPct val="90000"/>
              </a:lnSpc>
              <a:spcBef>
                <a:spcPct val="0"/>
              </a:spcBef>
              <a:spcAft>
                <a:spcPct val="0"/>
              </a:spcAft>
              <a:defRPr/>
            </a:pPr>
            <a:endParaRPr lang="en-US" sz="4800" kern="120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4" name="Rectangle 3">
            <a:extLst>
              <a:ext uri="{FF2B5EF4-FFF2-40B4-BE49-F238E27FC236}">
                <a16:creationId xmlns:a16="http://schemas.microsoft.com/office/drawing/2014/main" id="{DCC2DE77-0AB9-47B6-8DBF-7920B8615937}"/>
              </a:ext>
            </a:extLst>
          </p:cNvPr>
          <p:cNvSpPr/>
          <p:nvPr/>
        </p:nvSpPr>
        <p:spPr>
          <a:xfrm>
            <a:off x="2170571" y="10521331"/>
            <a:ext cx="20042854" cy="3083921"/>
          </a:xfrm>
          <a:prstGeom prst="rect">
            <a:avLst/>
          </a:prstGeom>
        </p:spPr>
        <p:txBody>
          <a:bodyPr wrap="square">
            <a:spAutoFit/>
          </a:bodyPr>
          <a:lstStyle/>
          <a:p>
            <a:pPr marL="120650" indent="-120650" algn="l" defTabSz="1828800" hangingPunct="1">
              <a:lnSpc>
                <a:spcPct val="90000"/>
              </a:lnSpc>
              <a:defRPr/>
            </a:pPr>
            <a:r>
              <a:rPr lang="en-US" sz="4800" kern="1200" dirty="0">
                <a:latin typeface="Calibri"/>
                <a:ea typeface="+mn-ea"/>
                <a:cs typeface="+mn-cs"/>
              </a:rPr>
              <a:t>“Using the same-size server, we were able to go from 1,000 requests per second per node with Node.js to 20,000 requests per second with .NET Core.“ </a:t>
            </a:r>
            <a:r>
              <a:rPr lang="en-US" sz="4000" kern="1200" dirty="0">
                <a:latin typeface="Segoe UI" panose="020B0502040204020203" pitchFamily="34" charset="0"/>
                <a:ea typeface="+mn-ea"/>
                <a:cs typeface="Segoe UI" panose="020B0502040204020203" pitchFamily="34" charset="0"/>
              </a:rPr>
              <a:t>— </a:t>
            </a:r>
            <a:r>
              <a:rPr lang="en-US" sz="4000" kern="1200" dirty="0" err="1">
                <a:latin typeface="Segoe UI" panose="020B0502040204020203" pitchFamily="34" charset="0"/>
                <a:ea typeface="+mn-ea"/>
                <a:cs typeface="Segoe UI" panose="020B0502040204020203" pitchFamily="34" charset="0"/>
              </a:rPr>
              <a:t>Raygun</a:t>
            </a:r>
            <a:endParaRPr lang="en-US" sz="4000" kern="1200" dirty="0">
              <a:latin typeface="Segoe UI" panose="020B0502040204020203" pitchFamily="34" charset="0"/>
              <a:ea typeface="+mn-ea"/>
              <a:cs typeface="Segoe UI" panose="020B0502040204020203" pitchFamily="34" charset="0"/>
            </a:endParaRPr>
          </a:p>
          <a:p>
            <a:pPr marL="120650" indent="-120650" algn="l" defTabSz="1828800" hangingPunct="1">
              <a:lnSpc>
                <a:spcPct val="90000"/>
              </a:lnSpc>
              <a:defRPr/>
            </a:pPr>
            <a:endParaRPr lang="en-US" sz="4000" kern="1200" dirty="0">
              <a:latin typeface="Segoe UI" panose="020B0502040204020203" pitchFamily="34" charset="0"/>
              <a:ea typeface="+mn-ea"/>
              <a:cs typeface="Segoe UI" panose="020B0502040204020203" pitchFamily="34" charset="0"/>
            </a:endParaRPr>
          </a:p>
          <a:p>
            <a:pPr marL="120650" indent="-120650" algn="l" defTabSz="1828800" hangingPunct="1">
              <a:lnSpc>
                <a:spcPct val="90000"/>
              </a:lnSpc>
              <a:defRPr/>
            </a:pPr>
            <a:r>
              <a:rPr lang="en-US" sz="4000" kern="1200" dirty="0">
                <a:solidFill>
                  <a:srgbClr val="101128"/>
                </a:solidFill>
                <a:latin typeface="Segoe UI" panose="020B0502040204020203" pitchFamily="34" charset="0"/>
                <a:ea typeface="+mn-ea"/>
                <a:cs typeface="Segoe UI" panose="020B0502040204020203" pitchFamily="34" charset="0"/>
                <a:hlinkClick r:id="rId3"/>
              </a:rPr>
              <a:t>www.dot.net/customers</a:t>
            </a:r>
            <a:r>
              <a:rPr lang="en-US" sz="4000" kern="1200" dirty="0">
                <a:solidFill>
                  <a:srgbClr val="101128"/>
                </a:solidFill>
                <a:latin typeface="Segoe UI" panose="020B0502040204020203" pitchFamily="34" charset="0"/>
                <a:ea typeface="+mn-ea"/>
                <a:cs typeface="Segoe UI" panose="020B0502040204020203" pitchFamily="34" charset="0"/>
              </a:rPr>
              <a:t>    </a:t>
            </a:r>
          </a:p>
        </p:txBody>
      </p:sp>
      <p:sp>
        <p:nvSpPr>
          <p:cNvPr id="6" name="Rectangle 5">
            <a:extLst>
              <a:ext uri="{FF2B5EF4-FFF2-40B4-BE49-F238E27FC236}">
                <a16:creationId xmlns:a16="http://schemas.microsoft.com/office/drawing/2014/main" id="{942E461A-95EE-49AD-B16C-AE7C4BE39B49}"/>
              </a:ext>
            </a:extLst>
          </p:cNvPr>
          <p:cNvSpPr/>
          <p:nvPr/>
        </p:nvSpPr>
        <p:spPr>
          <a:xfrm>
            <a:off x="0" y="9483163"/>
            <a:ext cx="24384000" cy="461665"/>
          </a:xfrm>
          <a:prstGeom prst="rect">
            <a:avLst/>
          </a:prstGeom>
        </p:spPr>
        <p:txBody>
          <a:bodyPr wrap="square">
            <a:spAutoFit/>
          </a:bodyPr>
          <a:lstStyle/>
          <a:p>
            <a:pPr algn="ctr"/>
            <a:r>
              <a:rPr lang="en-US" sz="2400">
                <a:solidFill>
                  <a:srgbClr val="999999"/>
                </a:solidFill>
              </a:rPr>
              <a:t>Data sourced from official tests available at </a:t>
            </a:r>
            <a:r>
              <a:rPr lang="en-US" sz="2400" u="sng" err="1">
                <a:solidFill>
                  <a:srgbClr val="512BD4"/>
                </a:solidFill>
                <a:hlinkClick r:id="rId4"/>
              </a:rPr>
              <a:t>TechEmpower</a:t>
            </a:r>
            <a:r>
              <a:rPr lang="en-US" sz="2400" u="sng">
                <a:solidFill>
                  <a:srgbClr val="512BD4"/>
                </a:solidFill>
                <a:hlinkClick r:id="rId4"/>
              </a:rPr>
              <a:t> Round 16</a:t>
            </a:r>
            <a:r>
              <a:rPr lang="en-US" sz="2400">
                <a:solidFill>
                  <a:srgbClr val="999999"/>
                </a:solidFill>
              </a:rPr>
              <a:t>.</a:t>
            </a:r>
            <a:endParaRPr lang="en-US" sz="2400"/>
          </a:p>
        </p:txBody>
      </p:sp>
      <p:pic>
        <p:nvPicPr>
          <p:cNvPr id="2" name="Graphic 1">
            <a:extLst>
              <a:ext uri="{FF2B5EF4-FFF2-40B4-BE49-F238E27FC236}">
                <a16:creationId xmlns:a16="http://schemas.microsoft.com/office/drawing/2014/main" id="{9EAE3279-BFE8-493E-9E65-30DEF4280E9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243000" y="3230088"/>
            <a:ext cx="13753952" cy="6487712"/>
          </a:xfrm>
          <a:prstGeom prst="rect">
            <a:avLst/>
          </a:prstGeom>
        </p:spPr>
      </p:pic>
      <p:sp>
        <p:nvSpPr>
          <p:cNvPr id="9" name="Title 4">
            <a:extLst>
              <a:ext uri="{FF2B5EF4-FFF2-40B4-BE49-F238E27FC236}">
                <a16:creationId xmlns:a16="http://schemas.microsoft.com/office/drawing/2014/main" id="{29913A41-B860-4DDC-8FBA-DC0E3A9BA31E}"/>
              </a:ext>
            </a:extLst>
          </p:cNvPr>
          <p:cNvSpPr>
            <a:spLocks noGrp="1"/>
          </p:cNvSpPr>
          <p:nvPr>
            <p:ph type="title"/>
          </p:nvPr>
        </p:nvSpPr>
        <p:spPr>
          <a:xfrm>
            <a:off x="-72024" y="1743527"/>
            <a:ext cx="24384000" cy="2973122"/>
          </a:xfrm>
        </p:spPr>
        <p:txBody>
          <a:bodyPr wrap="square">
            <a:spAutoFit/>
          </a:bodyPr>
          <a:lstStyle/>
          <a:p>
            <a:pPr algn="ctr"/>
            <a:r>
              <a:rPr lang="en-US" sz="4800" b="1" dirty="0">
                <a:solidFill>
                  <a:schemeClr val="tx1"/>
                </a:solidFill>
                <a:latin typeface="Segoe UI Semibold" panose="020B0502040204020203" pitchFamily="34" charset="0"/>
                <a:cs typeface="Segoe UI Semibold" panose="020B0502040204020203" pitchFamily="34" charset="0"/>
              </a:rPr>
              <a:t>.NET</a:t>
            </a:r>
            <a:br>
              <a:rPr lang="en-US" sz="4800" b="1" dirty="0">
                <a:solidFill>
                  <a:schemeClr val="tx1"/>
                </a:solidFill>
                <a:latin typeface="Segoe UI Semibold" panose="020B0502040204020203" pitchFamily="34" charset="0"/>
                <a:cs typeface="Segoe UI Semibold" panose="020B0502040204020203" pitchFamily="34" charset="0"/>
              </a:rPr>
            </a:br>
            <a:r>
              <a:rPr lang="en-US" sz="4800" b="1" dirty="0">
                <a:solidFill>
                  <a:schemeClr val="tx1"/>
                </a:solidFill>
                <a:latin typeface="Segoe UI Semibold" panose="020B0502040204020203" pitchFamily="34" charset="0"/>
                <a:cs typeface="Segoe UI Semibold" panose="020B0502040204020203" pitchFamily="34" charset="0"/>
              </a:rPr>
              <a:t>Faster than any other popular framework</a:t>
            </a:r>
          </a:p>
        </p:txBody>
      </p:sp>
      <p:sp>
        <p:nvSpPr>
          <p:cNvPr id="8" name="矩形 7">
            <a:extLst>
              <a:ext uri="{FF2B5EF4-FFF2-40B4-BE49-F238E27FC236}">
                <a16:creationId xmlns:a16="http://schemas.microsoft.com/office/drawing/2014/main" id="{FF10FDF6-7340-4BA7-A7FE-48E96DF4716C}"/>
              </a:ext>
            </a:extLst>
          </p:cNvPr>
          <p:cNvSpPr/>
          <p:nvPr/>
        </p:nvSpPr>
        <p:spPr>
          <a:xfrm>
            <a:off x="0" y="655390"/>
            <a:ext cx="11047604" cy="830997"/>
          </a:xfrm>
          <a:prstGeom prst="rect">
            <a:avLst/>
          </a:prstGeom>
        </p:spPr>
        <p:txBody>
          <a:bodyPr wrap="square">
            <a:spAutoFit/>
          </a:bodyPr>
          <a:lstStyle/>
          <a:p>
            <a:r>
              <a:rPr lang="zh-CN" altLang="en-US" sz="4800" b="1" dirty="0">
                <a:solidFill>
                  <a:schemeClr val="tx1"/>
                </a:solidFill>
              </a:rPr>
              <a:t>为什么选择</a:t>
            </a:r>
            <a:r>
              <a:rPr lang="en-US" altLang="zh-CN" sz="4800" b="1" dirty="0">
                <a:solidFill>
                  <a:schemeClr val="tx1"/>
                </a:solidFill>
              </a:rPr>
              <a:t>.NET Core</a:t>
            </a:r>
            <a:endParaRPr lang="en-US" altLang="zh-CN" sz="4800" dirty="0">
              <a:solidFill>
                <a:schemeClr val="tx1"/>
              </a:solidFill>
            </a:endParaRPr>
          </a:p>
        </p:txBody>
      </p:sp>
    </p:spTree>
    <p:extLst>
      <p:ext uri="{BB962C8B-B14F-4D97-AF65-F5344CB8AC3E}">
        <p14:creationId xmlns:p14="http://schemas.microsoft.com/office/powerpoint/2010/main" val="36973166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https://img2018.cnblogs.com/blog/1479901/201904/1479901-20190411221045284-492780810.png">
            <a:extLst>
              <a:ext uri="{FF2B5EF4-FFF2-40B4-BE49-F238E27FC236}">
                <a16:creationId xmlns:a16="http://schemas.microsoft.com/office/drawing/2014/main" id="{D3F93291-FDD9-47E8-9561-CB21442D29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9951" y="3092824"/>
            <a:ext cx="15166974" cy="10273552"/>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a:extLst>
              <a:ext uri="{FF2B5EF4-FFF2-40B4-BE49-F238E27FC236}">
                <a16:creationId xmlns:a16="http://schemas.microsoft.com/office/drawing/2014/main" id="{1B041F23-CF38-48B2-BC1A-C0F50CD710CB}"/>
              </a:ext>
            </a:extLst>
          </p:cNvPr>
          <p:cNvSpPr/>
          <p:nvPr/>
        </p:nvSpPr>
        <p:spPr>
          <a:xfrm>
            <a:off x="1458161" y="798765"/>
            <a:ext cx="10482827" cy="830997"/>
          </a:xfrm>
          <a:prstGeom prst="rect">
            <a:avLst/>
          </a:prstGeom>
        </p:spPr>
        <p:txBody>
          <a:bodyPr wrap="square">
            <a:spAutoFit/>
          </a:bodyPr>
          <a:lstStyle/>
          <a:p>
            <a:r>
              <a:rPr lang="zh-CN" altLang="en-US" sz="4800" b="1" dirty="0">
                <a:solidFill>
                  <a:schemeClr val="tx1"/>
                </a:solidFill>
              </a:rPr>
              <a:t>为什么选择</a:t>
            </a:r>
            <a:r>
              <a:rPr lang="en-US" altLang="zh-CN" sz="4800" b="1" dirty="0">
                <a:solidFill>
                  <a:schemeClr val="tx1"/>
                </a:solidFill>
              </a:rPr>
              <a:t>.NET Core</a:t>
            </a:r>
            <a:endParaRPr lang="en-US" altLang="zh-CN" sz="4800" dirty="0">
              <a:solidFill>
                <a:schemeClr val="tx1"/>
              </a:solidFill>
            </a:endParaRPr>
          </a:p>
        </p:txBody>
      </p:sp>
    </p:spTree>
    <p:extLst>
      <p:ext uri="{BB962C8B-B14F-4D97-AF65-F5344CB8AC3E}">
        <p14:creationId xmlns:p14="http://schemas.microsoft.com/office/powerpoint/2010/main" val="2542262327"/>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Title 1"/>
          <p:cNvSpPr txBox="1">
            <a:spLocks/>
          </p:cNvSpPr>
          <p:nvPr/>
        </p:nvSpPr>
        <p:spPr>
          <a:xfrm>
            <a:off x="918061" y="112701"/>
            <a:ext cx="21103118" cy="2194410"/>
          </a:xfrm>
          <a:prstGeom prst="rect">
            <a:avLst/>
          </a:prstGeom>
        </p:spPr>
        <p:txBody>
          <a:bodyPr lIns="292190" tIns="18262" rIns="292190" bIns="18262" anchor="b"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defTabSz="1826110">
              <a:defRPr/>
            </a:pPr>
            <a:r>
              <a:rPr lang="en-US" sz="10600" spc="-200">
                <a:solidFill>
                  <a:srgbClr val="505050"/>
                </a:solidFill>
                <a:latin typeface="Segoe UI Light"/>
              </a:rPr>
              <a:t>.NET Core</a:t>
            </a:r>
          </a:p>
        </p:txBody>
      </p:sp>
      <p:grpSp>
        <p:nvGrpSpPr>
          <p:cNvPr id="42" name="Group 41">
            <a:extLst>
              <a:ext uri="{FF2B5EF4-FFF2-40B4-BE49-F238E27FC236}">
                <a16:creationId xmlns:a16="http://schemas.microsoft.com/office/drawing/2014/main" id="{C4F4E84C-B245-45CD-B9D5-79D7F62F5ACF}"/>
              </a:ext>
            </a:extLst>
          </p:cNvPr>
          <p:cNvGrpSpPr/>
          <p:nvPr/>
        </p:nvGrpSpPr>
        <p:grpSpPr>
          <a:xfrm>
            <a:off x="16019232" y="3421743"/>
            <a:ext cx="2500796" cy="4151926"/>
            <a:chOff x="524899" y="1683299"/>
            <a:chExt cx="1250398" cy="2075963"/>
          </a:xfrm>
          <a:solidFill>
            <a:srgbClr val="002060"/>
          </a:solidFill>
        </p:grpSpPr>
        <p:sp>
          <p:nvSpPr>
            <p:cNvPr id="43" name="Rectangle 42">
              <a:extLst>
                <a:ext uri="{FF2B5EF4-FFF2-40B4-BE49-F238E27FC236}">
                  <a16:creationId xmlns:a16="http://schemas.microsoft.com/office/drawing/2014/main" id="{89127A41-E757-41D2-AC23-C49A4429BD0C}"/>
                </a:ext>
              </a:extLst>
            </p:cNvPr>
            <p:cNvSpPr/>
            <p:nvPr/>
          </p:nvSpPr>
          <p:spPr bwMode="auto">
            <a:xfrm>
              <a:off x="524899" y="1683299"/>
              <a:ext cx="1250398" cy="207596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defTabSz="1864944" fontAlgn="base" hangingPunct="1">
                <a:lnSpc>
                  <a:spcPct val="90000"/>
                </a:lnSpc>
                <a:spcBef>
                  <a:spcPct val="0"/>
                </a:spcBef>
                <a:spcAft>
                  <a:spcPct val="0"/>
                </a:spcAft>
                <a:defRPr/>
              </a:pPr>
              <a:endParaRPr lang="en-US" sz="4800" kern="120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44" name="Picture 43">
              <a:extLst>
                <a:ext uri="{FF2B5EF4-FFF2-40B4-BE49-F238E27FC236}">
                  <a16:creationId xmlns:a16="http://schemas.microsoft.com/office/drawing/2014/main" id="{46B3D685-3D37-4F7B-9D28-1BFD3FD201B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6497" y="1756122"/>
              <a:ext cx="779562" cy="849589"/>
            </a:xfrm>
            <a:prstGeom prst="rect">
              <a:avLst/>
            </a:prstGeom>
            <a:grpFill/>
          </p:spPr>
        </p:pic>
        <p:sp>
          <p:nvSpPr>
            <p:cNvPr id="45" name="TextBox 44">
              <a:extLst>
                <a:ext uri="{FF2B5EF4-FFF2-40B4-BE49-F238E27FC236}">
                  <a16:creationId xmlns:a16="http://schemas.microsoft.com/office/drawing/2014/main" id="{2FDEB3EB-E995-4786-9E17-EC1290892340}"/>
                </a:ext>
              </a:extLst>
            </p:cNvPr>
            <p:cNvSpPr txBox="1"/>
            <p:nvPr/>
          </p:nvSpPr>
          <p:spPr>
            <a:xfrm>
              <a:off x="529712" y="2677499"/>
              <a:ext cx="1208517" cy="180050"/>
            </a:xfrm>
            <a:prstGeom prst="rect">
              <a:avLst/>
            </a:prstGeom>
            <a:grpFill/>
          </p:spPr>
          <p:txBody>
            <a:bodyPr wrap="square" lIns="0" tIns="0" rIns="0" bIns="0" rtlCol="0">
              <a:spAutoFit/>
            </a:bodyPr>
            <a:lstStyle/>
            <a:p>
              <a:pPr defTabSz="1828800" hangingPunct="1">
                <a:lnSpc>
                  <a:spcPct val="90000"/>
                </a:lnSpc>
                <a:spcAft>
                  <a:spcPts val="1200"/>
                </a:spcAft>
                <a:defRPr/>
              </a:pPr>
              <a:r>
                <a:rPr lang="en-US" sz="2600" kern="1200">
                  <a:latin typeface="Segoe UI Semibold" panose="020B0702040204020203" pitchFamily="34" charset="0"/>
                  <a:ea typeface="+mn-ea"/>
                  <a:cs typeface="+mn-cs"/>
                </a:rPr>
                <a:t>DESKTOP</a:t>
              </a:r>
            </a:p>
          </p:txBody>
        </p:sp>
      </p:grpSp>
      <p:grpSp>
        <p:nvGrpSpPr>
          <p:cNvPr id="2" name="Group 1">
            <a:extLst>
              <a:ext uri="{FF2B5EF4-FFF2-40B4-BE49-F238E27FC236}">
                <a16:creationId xmlns:a16="http://schemas.microsoft.com/office/drawing/2014/main" id="{BC2421A3-7ECA-4C10-A9B5-8D45C8FB3114}"/>
              </a:ext>
            </a:extLst>
          </p:cNvPr>
          <p:cNvGrpSpPr/>
          <p:nvPr/>
        </p:nvGrpSpPr>
        <p:grpSpPr>
          <a:xfrm>
            <a:off x="1065055" y="3365405"/>
            <a:ext cx="5008238" cy="4151926"/>
            <a:chOff x="1771192" y="1683299"/>
            <a:chExt cx="2504119" cy="2075963"/>
          </a:xfrm>
        </p:grpSpPr>
        <p:grpSp>
          <p:nvGrpSpPr>
            <p:cNvPr id="46" name="Group 45">
              <a:extLst>
                <a:ext uri="{FF2B5EF4-FFF2-40B4-BE49-F238E27FC236}">
                  <a16:creationId xmlns:a16="http://schemas.microsoft.com/office/drawing/2014/main" id="{EE0F1726-3D94-49FB-A854-78E7F7B85312}"/>
                </a:ext>
              </a:extLst>
            </p:cNvPr>
            <p:cNvGrpSpPr/>
            <p:nvPr/>
          </p:nvGrpSpPr>
          <p:grpSpPr>
            <a:xfrm>
              <a:off x="1771192" y="1683300"/>
              <a:ext cx="1252060" cy="2075962"/>
              <a:chOff x="1771192" y="1683300"/>
              <a:chExt cx="1252060" cy="2075962"/>
            </a:xfrm>
          </p:grpSpPr>
          <p:sp>
            <p:nvSpPr>
              <p:cNvPr id="47" name="Rectangle 46">
                <a:extLst>
                  <a:ext uri="{FF2B5EF4-FFF2-40B4-BE49-F238E27FC236}">
                    <a16:creationId xmlns:a16="http://schemas.microsoft.com/office/drawing/2014/main" id="{72424025-AB22-4920-AB51-90D9719CBBEF}"/>
                  </a:ext>
                </a:extLst>
              </p:cNvPr>
              <p:cNvSpPr/>
              <p:nvPr/>
            </p:nvSpPr>
            <p:spPr bwMode="auto">
              <a:xfrm>
                <a:off x="1772854" y="1683300"/>
                <a:ext cx="1250398" cy="2075962"/>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defTabSz="1864944" fontAlgn="base" hangingPunct="1">
                  <a:lnSpc>
                    <a:spcPct val="90000"/>
                  </a:lnSpc>
                  <a:spcBef>
                    <a:spcPct val="0"/>
                  </a:spcBef>
                  <a:spcAft>
                    <a:spcPct val="0"/>
                  </a:spcAft>
                  <a:defRPr/>
                </a:pPr>
                <a:endParaRPr lang="en-US" sz="4800" kern="120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48" name="Picture 47">
                <a:extLst>
                  <a:ext uri="{FF2B5EF4-FFF2-40B4-BE49-F238E27FC236}">
                    <a16:creationId xmlns:a16="http://schemas.microsoft.com/office/drawing/2014/main" id="{95C7F725-8B32-4B07-B1B0-690B0B8B336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028189" y="1748888"/>
                <a:ext cx="728049" cy="849589"/>
              </a:xfrm>
              <a:prstGeom prst="rect">
                <a:avLst/>
              </a:prstGeom>
            </p:spPr>
          </p:pic>
          <p:sp>
            <p:nvSpPr>
              <p:cNvPr id="49" name="TextBox 48">
                <a:extLst>
                  <a:ext uri="{FF2B5EF4-FFF2-40B4-BE49-F238E27FC236}">
                    <a16:creationId xmlns:a16="http://schemas.microsoft.com/office/drawing/2014/main" id="{DC0F005B-7C18-4BC0-95DF-7EA9D78FAB6A}"/>
                  </a:ext>
                </a:extLst>
              </p:cNvPr>
              <p:cNvSpPr txBox="1"/>
              <p:nvPr/>
            </p:nvSpPr>
            <p:spPr>
              <a:xfrm>
                <a:off x="1771192" y="2677499"/>
                <a:ext cx="1251270" cy="180050"/>
              </a:xfrm>
              <a:prstGeom prst="rect">
                <a:avLst/>
              </a:prstGeom>
              <a:noFill/>
            </p:spPr>
            <p:txBody>
              <a:bodyPr wrap="square" lIns="0" tIns="0" rIns="0" bIns="0" rtlCol="0">
                <a:spAutoFit/>
              </a:bodyPr>
              <a:lstStyle/>
              <a:p>
                <a:pPr defTabSz="1828800" hangingPunct="1">
                  <a:lnSpc>
                    <a:spcPct val="90000"/>
                  </a:lnSpc>
                  <a:spcAft>
                    <a:spcPts val="1200"/>
                  </a:spcAft>
                  <a:defRPr/>
                </a:pPr>
                <a:r>
                  <a:rPr lang="en-US" sz="2600" kern="1200">
                    <a:latin typeface="Segoe UI Semibold" panose="020B0702040204020203" pitchFamily="34" charset="0"/>
                    <a:ea typeface="+mn-ea"/>
                    <a:cs typeface="+mn-cs"/>
                  </a:rPr>
                  <a:t>WEB</a:t>
                </a:r>
              </a:p>
            </p:txBody>
          </p:sp>
        </p:grpSp>
        <p:grpSp>
          <p:nvGrpSpPr>
            <p:cNvPr id="50" name="Group 49">
              <a:extLst>
                <a:ext uri="{FF2B5EF4-FFF2-40B4-BE49-F238E27FC236}">
                  <a16:creationId xmlns:a16="http://schemas.microsoft.com/office/drawing/2014/main" id="{7B128606-EBDB-4826-864D-6690636AC489}"/>
                </a:ext>
              </a:extLst>
            </p:cNvPr>
            <p:cNvGrpSpPr/>
            <p:nvPr/>
          </p:nvGrpSpPr>
          <p:grpSpPr>
            <a:xfrm>
              <a:off x="3016777" y="1683299"/>
              <a:ext cx="1258534" cy="2075961"/>
              <a:chOff x="3654584" y="1899136"/>
              <a:chExt cx="1675508" cy="2597404"/>
            </a:xfrm>
          </p:grpSpPr>
          <p:sp>
            <p:nvSpPr>
              <p:cNvPr id="51" name="Rectangle 50">
                <a:extLst>
                  <a:ext uri="{FF2B5EF4-FFF2-40B4-BE49-F238E27FC236}">
                    <a16:creationId xmlns:a16="http://schemas.microsoft.com/office/drawing/2014/main" id="{F351FA05-F073-42A3-9597-3ED7276ACA1B}"/>
                  </a:ext>
                </a:extLst>
              </p:cNvPr>
              <p:cNvSpPr/>
              <p:nvPr/>
            </p:nvSpPr>
            <p:spPr bwMode="auto">
              <a:xfrm>
                <a:off x="3665416" y="1899136"/>
                <a:ext cx="1664676" cy="2597404"/>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defTabSz="1864944" fontAlgn="base" hangingPunct="1">
                  <a:lnSpc>
                    <a:spcPct val="90000"/>
                  </a:lnSpc>
                  <a:spcBef>
                    <a:spcPct val="0"/>
                  </a:spcBef>
                  <a:spcAft>
                    <a:spcPct val="0"/>
                  </a:spcAft>
                  <a:defRPr/>
                </a:pPr>
                <a:endParaRPr lang="en-US" sz="4800" kern="120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52" name="Picture 51">
                <a:extLst>
                  <a:ext uri="{FF2B5EF4-FFF2-40B4-BE49-F238E27FC236}">
                    <a16:creationId xmlns:a16="http://schemas.microsoft.com/office/drawing/2014/main" id="{31ABE907-3006-43DA-A252-A6B6DB8791F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94590" y="1990253"/>
                <a:ext cx="1003554" cy="1062990"/>
              </a:xfrm>
              <a:prstGeom prst="rect">
                <a:avLst/>
              </a:prstGeom>
            </p:spPr>
          </p:pic>
          <p:sp>
            <p:nvSpPr>
              <p:cNvPr id="53" name="TextBox 52">
                <a:extLst>
                  <a:ext uri="{FF2B5EF4-FFF2-40B4-BE49-F238E27FC236}">
                    <a16:creationId xmlns:a16="http://schemas.microsoft.com/office/drawing/2014/main" id="{052D608E-26F1-4E68-AF04-ACE288F34F7F}"/>
                  </a:ext>
                </a:extLst>
              </p:cNvPr>
              <p:cNvSpPr txBox="1"/>
              <p:nvPr/>
            </p:nvSpPr>
            <p:spPr>
              <a:xfrm>
                <a:off x="3654584" y="3143061"/>
                <a:ext cx="1665837" cy="225275"/>
              </a:xfrm>
              <a:prstGeom prst="rect">
                <a:avLst/>
              </a:prstGeom>
              <a:noFill/>
            </p:spPr>
            <p:txBody>
              <a:bodyPr wrap="square" lIns="0" tIns="0" rIns="0" bIns="0" rtlCol="0">
                <a:spAutoFit/>
              </a:bodyPr>
              <a:lstStyle/>
              <a:p>
                <a:pPr defTabSz="1828800" hangingPunct="1">
                  <a:lnSpc>
                    <a:spcPct val="90000"/>
                  </a:lnSpc>
                  <a:spcAft>
                    <a:spcPts val="1200"/>
                  </a:spcAft>
                  <a:defRPr/>
                </a:pPr>
                <a:r>
                  <a:rPr lang="en-US" sz="2600" kern="1200">
                    <a:latin typeface="Segoe UI Semibold" panose="020B0702040204020203" pitchFamily="34" charset="0"/>
                    <a:ea typeface="+mn-ea"/>
                    <a:cs typeface="+mn-cs"/>
                  </a:rPr>
                  <a:t>CLOUD</a:t>
                </a:r>
              </a:p>
            </p:txBody>
          </p:sp>
        </p:grpSp>
      </p:grpSp>
      <p:grpSp>
        <p:nvGrpSpPr>
          <p:cNvPr id="63" name="Group 62">
            <a:extLst>
              <a:ext uri="{FF2B5EF4-FFF2-40B4-BE49-F238E27FC236}">
                <a16:creationId xmlns:a16="http://schemas.microsoft.com/office/drawing/2014/main" id="{CEFC3F82-E26C-48C7-8424-60B49E82C087}"/>
              </a:ext>
            </a:extLst>
          </p:cNvPr>
          <p:cNvGrpSpPr/>
          <p:nvPr/>
        </p:nvGrpSpPr>
        <p:grpSpPr>
          <a:xfrm>
            <a:off x="18475340" y="3366598"/>
            <a:ext cx="2555912" cy="4151920"/>
            <a:chOff x="8620412" y="1899137"/>
            <a:chExt cx="1701365" cy="2580344"/>
          </a:xfrm>
        </p:grpSpPr>
        <p:sp>
          <p:nvSpPr>
            <p:cNvPr id="64" name="Rectangle 63">
              <a:extLst>
                <a:ext uri="{FF2B5EF4-FFF2-40B4-BE49-F238E27FC236}">
                  <a16:creationId xmlns:a16="http://schemas.microsoft.com/office/drawing/2014/main" id="{52134DFA-2275-4AB9-9C7C-F265698D5843}"/>
                </a:ext>
              </a:extLst>
            </p:cNvPr>
            <p:cNvSpPr/>
            <p:nvPr/>
          </p:nvSpPr>
          <p:spPr bwMode="auto">
            <a:xfrm>
              <a:off x="8657100" y="1899137"/>
              <a:ext cx="1664677" cy="2580344"/>
            </a:xfrm>
            <a:prstGeom prst="rect">
              <a:avLst/>
            </a:prstGeom>
            <a:solidFill>
              <a:srgbClr val="00829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defTabSz="1864944" fontAlgn="base" hangingPunct="1">
                <a:lnSpc>
                  <a:spcPct val="90000"/>
                </a:lnSpc>
                <a:spcBef>
                  <a:spcPct val="0"/>
                </a:spcBef>
                <a:spcAft>
                  <a:spcPct val="0"/>
                </a:spcAft>
                <a:defRPr/>
              </a:pPr>
              <a:endParaRPr lang="en-US" sz="4800" kern="120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65" name="Picture 64">
              <a:extLst>
                <a:ext uri="{FF2B5EF4-FFF2-40B4-BE49-F238E27FC236}">
                  <a16:creationId xmlns:a16="http://schemas.microsoft.com/office/drawing/2014/main" id="{7FFBA21D-5326-44A7-9597-182A4A4822C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006689" y="1981200"/>
              <a:ext cx="907542" cy="1062990"/>
            </a:xfrm>
            <a:prstGeom prst="rect">
              <a:avLst/>
            </a:prstGeom>
          </p:spPr>
        </p:pic>
        <p:sp>
          <p:nvSpPr>
            <p:cNvPr id="66" name="TextBox 65">
              <a:extLst>
                <a:ext uri="{FF2B5EF4-FFF2-40B4-BE49-F238E27FC236}">
                  <a16:creationId xmlns:a16="http://schemas.microsoft.com/office/drawing/2014/main" id="{FFFF4118-D3AD-4CCA-8319-59F3301D83C4}"/>
                </a:ext>
              </a:extLst>
            </p:cNvPr>
            <p:cNvSpPr txBox="1"/>
            <p:nvPr/>
          </p:nvSpPr>
          <p:spPr>
            <a:xfrm>
              <a:off x="8620412" y="3143061"/>
              <a:ext cx="1665837" cy="223795"/>
            </a:xfrm>
            <a:prstGeom prst="rect">
              <a:avLst/>
            </a:prstGeom>
            <a:noFill/>
          </p:spPr>
          <p:txBody>
            <a:bodyPr wrap="square" lIns="0" tIns="0" rIns="0" bIns="0" rtlCol="0">
              <a:spAutoFit/>
            </a:bodyPr>
            <a:lstStyle/>
            <a:p>
              <a:pPr defTabSz="1828800" hangingPunct="1">
                <a:lnSpc>
                  <a:spcPct val="90000"/>
                </a:lnSpc>
                <a:spcAft>
                  <a:spcPts val="1200"/>
                </a:spcAft>
                <a:defRPr/>
              </a:pPr>
              <a:r>
                <a:rPr lang="en-US" sz="2600" kern="1200">
                  <a:latin typeface="Segoe UI Semibold" panose="020B0702040204020203" pitchFamily="34" charset="0"/>
                  <a:ea typeface="+mn-ea"/>
                  <a:cs typeface="+mn-cs"/>
                </a:rPr>
                <a:t>IoT</a:t>
              </a:r>
            </a:p>
          </p:txBody>
        </p:sp>
      </p:grpSp>
      <p:grpSp>
        <p:nvGrpSpPr>
          <p:cNvPr id="67" name="Group 66">
            <a:extLst>
              <a:ext uri="{FF2B5EF4-FFF2-40B4-BE49-F238E27FC236}">
                <a16:creationId xmlns:a16="http://schemas.microsoft.com/office/drawing/2014/main" id="{83BB3713-1207-47CB-A30D-53D0C0CF436D}"/>
              </a:ext>
            </a:extLst>
          </p:cNvPr>
          <p:cNvGrpSpPr/>
          <p:nvPr/>
        </p:nvGrpSpPr>
        <p:grpSpPr>
          <a:xfrm>
            <a:off x="21040174" y="3366598"/>
            <a:ext cx="2500796" cy="4151920"/>
            <a:chOff x="10320997" y="1899137"/>
            <a:chExt cx="1664677" cy="2597403"/>
          </a:xfrm>
          <a:solidFill>
            <a:srgbClr val="FF0000"/>
          </a:solidFill>
        </p:grpSpPr>
        <p:sp>
          <p:nvSpPr>
            <p:cNvPr id="68" name="Rectangle 67">
              <a:extLst>
                <a:ext uri="{FF2B5EF4-FFF2-40B4-BE49-F238E27FC236}">
                  <a16:creationId xmlns:a16="http://schemas.microsoft.com/office/drawing/2014/main" id="{990206C7-D520-496A-963B-AB65988E8E97}"/>
                </a:ext>
              </a:extLst>
            </p:cNvPr>
            <p:cNvSpPr/>
            <p:nvPr/>
          </p:nvSpPr>
          <p:spPr bwMode="auto">
            <a:xfrm>
              <a:off x="10320997" y="1899137"/>
              <a:ext cx="1664677" cy="259740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defTabSz="1864944" fontAlgn="base" hangingPunct="1">
                <a:lnSpc>
                  <a:spcPct val="90000"/>
                </a:lnSpc>
                <a:spcBef>
                  <a:spcPct val="0"/>
                </a:spcBef>
                <a:spcAft>
                  <a:spcPct val="0"/>
                </a:spcAft>
                <a:defRPr/>
              </a:pPr>
              <a:endParaRPr lang="en-US" sz="4800" kern="120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69" name="Picture 68">
              <a:extLst>
                <a:ext uri="{FF2B5EF4-FFF2-40B4-BE49-F238E27FC236}">
                  <a16:creationId xmlns:a16="http://schemas.microsoft.com/office/drawing/2014/main" id="{A629F6F8-5019-4069-B04C-848BE1F86C0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650773" y="1981200"/>
              <a:ext cx="934974" cy="1062990"/>
            </a:xfrm>
            <a:prstGeom prst="rect">
              <a:avLst/>
            </a:prstGeom>
            <a:grpFill/>
          </p:spPr>
        </p:pic>
        <p:sp>
          <p:nvSpPr>
            <p:cNvPr id="70" name="TextBox 69">
              <a:extLst>
                <a:ext uri="{FF2B5EF4-FFF2-40B4-BE49-F238E27FC236}">
                  <a16:creationId xmlns:a16="http://schemas.microsoft.com/office/drawing/2014/main" id="{880846B0-655B-44B6-8B0B-150F1193F8A9}"/>
                </a:ext>
              </a:extLst>
            </p:cNvPr>
            <p:cNvSpPr txBox="1"/>
            <p:nvPr/>
          </p:nvSpPr>
          <p:spPr>
            <a:xfrm>
              <a:off x="10349321" y="3143062"/>
              <a:ext cx="1592204" cy="225275"/>
            </a:xfrm>
            <a:prstGeom prst="rect">
              <a:avLst/>
            </a:prstGeom>
            <a:grpFill/>
          </p:spPr>
          <p:txBody>
            <a:bodyPr wrap="square" lIns="0" tIns="0" rIns="0" bIns="0" rtlCol="0">
              <a:spAutoFit/>
            </a:bodyPr>
            <a:lstStyle/>
            <a:p>
              <a:pPr defTabSz="1828800" hangingPunct="1">
                <a:lnSpc>
                  <a:spcPct val="90000"/>
                </a:lnSpc>
                <a:spcAft>
                  <a:spcPts val="1200"/>
                </a:spcAft>
                <a:defRPr/>
              </a:pPr>
              <a:r>
                <a:rPr lang="en-US" sz="2600" kern="1200">
                  <a:latin typeface="Segoe UI Semibold" panose="020B0702040204020203" pitchFamily="34" charset="0"/>
                  <a:ea typeface="+mn-ea"/>
                  <a:cs typeface="+mn-cs"/>
                </a:rPr>
                <a:t>AI</a:t>
              </a:r>
            </a:p>
          </p:txBody>
        </p:sp>
      </p:grpSp>
      <p:grpSp>
        <p:nvGrpSpPr>
          <p:cNvPr id="97" name="Group 96">
            <a:extLst>
              <a:ext uri="{FF2B5EF4-FFF2-40B4-BE49-F238E27FC236}">
                <a16:creationId xmlns:a16="http://schemas.microsoft.com/office/drawing/2014/main" id="{1EE0F69E-D392-46E2-A9D5-2C92CEA26469}"/>
              </a:ext>
            </a:extLst>
          </p:cNvPr>
          <p:cNvGrpSpPr/>
          <p:nvPr/>
        </p:nvGrpSpPr>
        <p:grpSpPr>
          <a:xfrm>
            <a:off x="1049799" y="7518518"/>
            <a:ext cx="17468722" cy="4991312"/>
            <a:chOff x="474923" y="2957811"/>
            <a:chExt cx="9253607" cy="3077297"/>
          </a:xfrm>
        </p:grpSpPr>
        <p:sp>
          <p:nvSpPr>
            <p:cNvPr id="99" name="TextBox 98">
              <a:extLst>
                <a:ext uri="{FF2B5EF4-FFF2-40B4-BE49-F238E27FC236}">
                  <a16:creationId xmlns:a16="http://schemas.microsoft.com/office/drawing/2014/main" id="{52768E2C-7B19-4972-B24F-376D4C496B77}"/>
                </a:ext>
              </a:extLst>
            </p:cNvPr>
            <p:cNvSpPr txBox="1"/>
            <p:nvPr/>
          </p:nvSpPr>
          <p:spPr>
            <a:xfrm>
              <a:off x="474923" y="2957811"/>
              <a:ext cx="9253607" cy="3077297"/>
            </a:xfrm>
            <a:prstGeom prst="rect">
              <a:avLst/>
            </a:prstGeom>
            <a:solidFill>
              <a:schemeClr val="accent1">
                <a:lumMod val="75000"/>
              </a:schemeClr>
            </a:solidFill>
          </p:spPr>
          <p:txBody>
            <a:bodyPr wrap="square" lIns="478024" tIns="382418" rIns="478024" bIns="382418"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defTabSz="1828050" hangingPunct="1">
                <a:defRPr/>
              </a:pPr>
              <a:endParaRPr lang="en-US" sz="2666" b="1">
                <a:solidFill>
                  <a:srgbClr val="FFFFFF"/>
                </a:solidFill>
                <a:latin typeface="Segoe UI"/>
                <a:ea typeface="+mn-ea"/>
              </a:endParaRPr>
            </a:p>
          </p:txBody>
        </p:sp>
        <p:sp>
          <p:nvSpPr>
            <p:cNvPr id="100" name="TextBox 99">
              <a:extLst>
                <a:ext uri="{FF2B5EF4-FFF2-40B4-BE49-F238E27FC236}">
                  <a16:creationId xmlns:a16="http://schemas.microsoft.com/office/drawing/2014/main" id="{4938539F-DDDA-4183-87BF-0526D5D21645}"/>
                </a:ext>
              </a:extLst>
            </p:cNvPr>
            <p:cNvSpPr txBox="1"/>
            <p:nvPr/>
          </p:nvSpPr>
          <p:spPr>
            <a:xfrm>
              <a:off x="3762304" y="5408884"/>
              <a:ext cx="2688627" cy="382081"/>
            </a:xfrm>
            <a:prstGeom prst="rect">
              <a:avLst/>
            </a:prstGeom>
            <a:solidFill>
              <a:srgbClr val="D2D2D2"/>
            </a:solidFill>
          </p:spPr>
          <p:txBody>
            <a:bodyPr wrap="square" lIns="478024" tIns="382418" rIns="478024" bIns="382418" rtlCol="0" anchor="ctr">
              <a:noAutofit/>
            </a:bodyPr>
            <a:lstStyle/>
            <a:p>
              <a:pPr defTabSz="1792040" hangingPunct="1">
                <a:lnSpc>
                  <a:spcPct val="90000"/>
                </a:lnSpc>
                <a:defRPr/>
              </a:pPr>
              <a:r>
                <a:rPr lang="en-US" sz="1866" b="1">
                  <a:gradFill>
                    <a:gsLst>
                      <a:gs pos="2804">
                        <a:srgbClr val="505050"/>
                      </a:gs>
                      <a:gs pos="26000">
                        <a:srgbClr val="505050"/>
                      </a:gs>
                    </a:gsLst>
                    <a:lin ang="5400000" scaled="1"/>
                  </a:gradFill>
                  <a:latin typeface="Segoe UI"/>
                  <a:ea typeface="+mn-ea"/>
                  <a:cs typeface="Segoe UI Semilight" panose="020B0402040204020203" pitchFamily="34" charset="0"/>
                </a:rPr>
                <a:t>COMPILERS</a:t>
              </a:r>
            </a:p>
          </p:txBody>
        </p:sp>
        <p:sp>
          <p:nvSpPr>
            <p:cNvPr id="101" name="TextBox 100">
              <a:extLst>
                <a:ext uri="{FF2B5EF4-FFF2-40B4-BE49-F238E27FC236}">
                  <a16:creationId xmlns:a16="http://schemas.microsoft.com/office/drawing/2014/main" id="{4ECBC503-3A76-45BA-9A6D-A333E382EF0C}"/>
                </a:ext>
              </a:extLst>
            </p:cNvPr>
            <p:cNvSpPr txBox="1"/>
            <p:nvPr/>
          </p:nvSpPr>
          <p:spPr>
            <a:xfrm>
              <a:off x="6759530" y="5408884"/>
              <a:ext cx="2626177" cy="382081"/>
            </a:xfrm>
            <a:prstGeom prst="rect">
              <a:avLst/>
            </a:prstGeom>
            <a:solidFill>
              <a:srgbClr val="D2D2D2"/>
            </a:solidFill>
          </p:spPr>
          <p:txBody>
            <a:bodyPr wrap="square" lIns="478024" tIns="382418" rIns="478024" bIns="382418" rtlCol="0" anchor="ctr">
              <a:noAutofit/>
            </a:bodyPr>
            <a:lstStyle/>
            <a:p>
              <a:pPr defTabSz="1792040" hangingPunct="1">
                <a:lnSpc>
                  <a:spcPct val="90000"/>
                </a:lnSpc>
                <a:defRPr/>
              </a:pPr>
              <a:r>
                <a:rPr lang="en-US" sz="1866" b="1">
                  <a:gradFill>
                    <a:gsLst>
                      <a:gs pos="2804">
                        <a:srgbClr val="505050"/>
                      </a:gs>
                      <a:gs pos="26000">
                        <a:srgbClr val="505050"/>
                      </a:gs>
                    </a:gsLst>
                    <a:lin ang="5400000" scaled="1"/>
                  </a:gradFill>
                  <a:latin typeface="Segoe UI"/>
                  <a:ea typeface="+mn-ea"/>
                  <a:cs typeface="Segoe UI Semilight" panose="020B0402040204020203" pitchFamily="34" charset="0"/>
                </a:rPr>
                <a:t>LANGUAGES</a:t>
              </a:r>
            </a:p>
          </p:txBody>
        </p:sp>
        <p:sp>
          <p:nvSpPr>
            <p:cNvPr id="102" name="TextBox 101">
              <a:extLst>
                <a:ext uri="{FF2B5EF4-FFF2-40B4-BE49-F238E27FC236}">
                  <a16:creationId xmlns:a16="http://schemas.microsoft.com/office/drawing/2014/main" id="{A3561CBE-8A8A-4CF2-9004-41871D7D0E6F}"/>
                </a:ext>
              </a:extLst>
            </p:cNvPr>
            <p:cNvSpPr txBox="1"/>
            <p:nvPr/>
          </p:nvSpPr>
          <p:spPr>
            <a:xfrm>
              <a:off x="819096" y="5408885"/>
              <a:ext cx="2634609" cy="394116"/>
            </a:xfrm>
            <a:prstGeom prst="rect">
              <a:avLst/>
            </a:prstGeom>
            <a:solidFill>
              <a:srgbClr val="D2D2D2"/>
            </a:solidFill>
          </p:spPr>
          <p:txBody>
            <a:bodyPr wrap="square" lIns="478024" tIns="382418" rIns="478024" bIns="382418" rtlCol="0" anchor="ctr">
              <a:noAutofit/>
            </a:bodyPr>
            <a:lstStyle/>
            <a:p>
              <a:pPr defTabSz="1792040" hangingPunct="1">
                <a:lnSpc>
                  <a:spcPct val="90000"/>
                </a:lnSpc>
                <a:defRPr/>
              </a:pPr>
              <a:r>
                <a:rPr lang="en-US" sz="1866" b="1">
                  <a:gradFill>
                    <a:gsLst>
                      <a:gs pos="2804">
                        <a:srgbClr val="505050"/>
                      </a:gs>
                      <a:gs pos="26000">
                        <a:srgbClr val="505050"/>
                      </a:gs>
                    </a:gsLst>
                    <a:lin ang="5400000" scaled="1"/>
                  </a:gradFill>
                  <a:latin typeface="Segoe UI"/>
                  <a:ea typeface="+mn-ea"/>
                  <a:cs typeface="Segoe UI Semilight" panose="020B0402040204020203" pitchFamily="34" charset="0"/>
                </a:rPr>
                <a:t>RUNTIME COMPONENTS</a:t>
              </a:r>
            </a:p>
          </p:txBody>
        </p:sp>
        <p:sp>
          <p:nvSpPr>
            <p:cNvPr id="103" name="TextBox 102">
              <a:extLst>
                <a:ext uri="{FF2B5EF4-FFF2-40B4-BE49-F238E27FC236}">
                  <a16:creationId xmlns:a16="http://schemas.microsoft.com/office/drawing/2014/main" id="{277CB0A4-0F05-466C-A74E-540890CB27D3}"/>
                </a:ext>
              </a:extLst>
            </p:cNvPr>
            <p:cNvSpPr txBox="1"/>
            <p:nvPr/>
          </p:nvSpPr>
          <p:spPr>
            <a:xfrm>
              <a:off x="525249" y="3561539"/>
              <a:ext cx="9162736" cy="1149498"/>
            </a:xfrm>
            <a:prstGeom prst="rect">
              <a:avLst/>
            </a:prstGeom>
            <a:solidFill>
              <a:srgbClr val="000000">
                <a:alpha val="10196"/>
              </a:srgbClr>
            </a:solidFill>
          </p:spPr>
          <p:txBody>
            <a:bodyPr wrap="square" lIns="478024" tIns="382418" rIns="478024" bIns="382418"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defTabSz="1828050" hangingPunct="1">
                <a:defRPr/>
              </a:pPr>
              <a:r>
                <a:rPr lang="en-US" sz="2666">
                  <a:solidFill>
                    <a:srgbClr val="FFFFFF"/>
                  </a:solidFill>
                  <a:latin typeface="Segoe UI Semibold" panose="020B0702040204020203" pitchFamily="34" charset="0"/>
                  <a:ea typeface="+mn-ea"/>
                  <a:cs typeface="Segoe UI Semibold" panose="020B0702040204020203" pitchFamily="34" charset="0"/>
                </a:rPr>
                <a:t>LIBRARIES</a:t>
              </a:r>
              <a:endParaRPr lang="en-US" sz="2134">
                <a:solidFill>
                  <a:srgbClr val="FFFFFF"/>
                </a:solidFill>
                <a:latin typeface="Segoe UI Semibold" panose="020B0702040204020203" pitchFamily="34" charset="0"/>
                <a:ea typeface="+mn-ea"/>
                <a:cs typeface="Segoe UI Semibold" panose="020B0702040204020203" pitchFamily="34" charset="0"/>
              </a:endParaRPr>
            </a:p>
          </p:txBody>
        </p:sp>
        <p:sp>
          <p:nvSpPr>
            <p:cNvPr id="104" name="Rectangle 103">
              <a:extLst>
                <a:ext uri="{FF2B5EF4-FFF2-40B4-BE49-F238E27FC236}">
                  <a16:creationId xmlns:a16="http://schemas.microsoft.com/office/drawing/2014/main" id="{45A69D42-C769-429F-833C-FEBE0B0A9C6C}"/>
                </a:ext>
              </a:extLst>
            </p:cNvPr>
            <p:cNvSpPr/>
            <p:nvPr/>
          </p:nvSpPr>
          <p:spPr>
            <a:xfrm>
              <a:off x="549899" y="4949462"/>
              <a:ext cx="9162736" cy="309852"/>
            </a:xfrm>
            <a:prstGeom prst="rect">
              <a:avLst/>
            </a:prstGeom>
          </p:spPr>
          <p:txBody>
            <a:bodyPr wrap="square">
              <a:spAutoFit/>
            </a:bodyPr>
            <a:lstStyle/>
            <a:p>
              <a:pPr defTabSz="1827660" hangingPunct="1">
                <a:defRPr/>
              </a:pPr>
              <a:r>
                <a:rPr lang="en-US" sz="2666" b="1">
                  <a:latin typeface="Segoe UI Semibold" panose="020B0702040204020203" pitchFamily="34" charset="0"/>
                  <a:ea typeface="+mn-ea"/>
                  <a:cs typeface="Segoe UI Semibold" panose="020B0702040204020203" pitchFamily="34" charset="0"/>
                </a:rPr>
                <a:t>INFRASTRUCTURE</a:t>
              </a:r>
              <a:endParaRPr lang="en-US" sz="3466" kern="1200">
                <a:solidFill>
                  <a:srgbClr val="505050"/>
                </a:solidFill>
                <a:latin typeface="Segoe UI Semibold" panose="020B0702040204020203" pitchFamily="34" charset="0"/>
                <a:ea typeface="+mn-ea"/>
                <a:cs typeface="Segoe UI Semibold" panose="020B0702040204020203" pitchFamily="34" charset="0"/>
              </a:endParaRPr>
            </a:p>
          </p:txBody>
        </p:sp>
      </p:grpSp>
      <p:sp>
        <p:nvSpPr>
          <p:cNvPr id="98" name="Rectangle 97">
            <a:extLst>
              <a:ext uri="{FF2B5EF4-FFF2-40B4-BE49-F238E27FC236}">
                <a16:creationId xmlns:a16="http://schemas.microsoft.com/office/drawing/2014/main" id="{A59CCAF3-D916-40E9-9076-09DC5F61C3F4}"/>
              </a:ext>
            </a:extLst>
          </p:cNvPr>
          <p:cNvSpPr/>
          <p:nvPr/>
        </p:nvSpPr>
        <p:spPr>
          <a:xfrm>
            <a:off x="1185032" y="7688898"/>
            <a:ext cx="17359644" cy="609526"/>
          </a:xfrm>
          <a:prstGeom prst="rect">
            <a:avLst/>
          </a:prstGeom>
        </p:spPr>
        <p:txBody>
          <a:bodyPr wrap="square">
            <a:spAutoFit/>
          </a:bodyPr>
          <a:lstStyle/>
          <a:p>
            <a:pPr defTabSz="1828050" hangingPunct="1">
              <a:lnSpc>
                <a:spcPct val="90000"/>
              </a:lnSpc>
              <a:defRPr/>
            </a:pPr>
            <a:r>
              <a:rPr lang="en-US" sz="3734" b="1">
                <a:latin typeface="Segoe UI"/>
                <a:ea typeface="+mn-ea"/>
                <a:cs typeface="Segoe UI Semibold" panose="020B0702040204020203" pitchFamily="34" charset="0"/>
              </a:rPr>
              <a:t>.NET CORE</a:t>
            </a:r>
          </a:p>
        </p:txBody>
      </p:sp>
      <p:sp>
        <p:nvSpPr>
          <p:cNvPr id="96" name="TextBox 95">
            <a:extLst>
              <a:ext uri="{FF2B5EF4-FFF2-40B4-BE49-F238E27FC236}">
                <a16:creationId xmlns:a16="http://schemas.microsoft.com/office/drawing/2014/main" id="{33E88C77-00DC-495A-87CC-40B91FB9F006}"/>
              </a:ext>
            </a:extLst>
          </p:cNvPr>
          <p:cNvSpPr txBox="1"/>
          <p:nvPr/>
        </p:nvSpPr>
        <p:spPr>
          <a:xfrm>
            <a:off x="1126337" y="10493157"/>
            <a:ext cx="17315646" cy="1797790"/>
          </a:xfrm>
          <a:prstGeom prst="rect">
            <a:avLst/>
          </a:prstGeom>
          <a:solidFill>
            <a:srgbClr val="000000">
              <a:alpha val="10196"/>
            </a:srgbClr>
          </a:solidFill>
        </p:spPr>
        <p:txBody>
          <a:bodyPr wrap="square" lIns="478024" tIns="382418" rIns="478024" bIns="382418"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defTabSz="1828050" hangingPunct="1">
              <a:defRPr/>
            </a:pPr>
            <a:endParaRPr lang="en-US" sz="2134" dirty="0">
              <a:solidFill>
                <a:srgbClr val="FFFFFF"/>
              </a:solidFill>
              <a:latin typeface="Segoe UI"/>
              <a:ea typeface="+mn-ea"/>
            </a:endParaRPr>
          </a:p>
        </p:txBody>
      </p:sp>
      <p:sp>
        <p:nvSpPr>
          <p:cNvPr id="5" name="TextBox 4">
            <a:extLst>
              <a:ext uri="{FF2B5EF4-FFF2-40B4-BE49-F238E27FC236}">
                <a16:creationId xmlns:a16="http://schemas.microsoft.com/office/drawing/2014/main" id="{8A77A195-84C3-465C-8340-5634BF1EEE55}"/>
              </a:ext>
            </a:extLst>
          </p:cNvPr>
          <p:cNvSpPr txBox="1"/>
          <p:nvPr/>
        </p:nvSpPr>
        <p:spPr>
          <a:xfrm>
            <a:off x="6673066" y="574546"/>
            <a:ext cx="4348292" cy="2086725"/>
          </a:xfrm>
          <a:prstGeom prst="rect">
            <a:avLst/>
          </a:prstGeom>
          <a:noFill/>
        </p:spPr>
        <p:txBody>
          <a:bodyPr wrap="square" lIns="365760" tIns="292608" rIns="365760" bIns="292608" rtlCol="0">
            <a:spAutoFit/>
          </a:bodyPr>
          <a:lstStyle/>
          <a:p>
            <a:pPr algn="l" defTabSz="1828800" hangingPunct="1">
              <a:lnSpc>
                <a:spcPct val="90000"/>
              </a:lnSpc>
              <a:spcAft>
                <a:spcPts val="1200"/>
              </a:spcAft>
              <a:defRPr/>
            </a:pPr>
            <a:r>
              <a:rPr lang="en-US" sz="10800" kern="1200">
                <a:gradFill>
                  <a:gsLst>
                    <a:gs pos="2917">
                      <a:srgbClr val="505050"/>
                    </a:gs>
                    <a:gs pos="30000">
                      <a:srgbClr val="505050"/>
                    </a:gs>
                  </a:gsLst>
                  <a:lin ang="5400000" scaled="0"/>
                </a:gradFill>
                <a:latin typeface="Segoe UI"/>
                <a:ea typeface="+mn-ea"/>
                <a:cs typeface="+mn-cs"/>
              </a:rPr>
              <a:t>3</a:t>
            </a:r>
          </a:p>
        </p:txBody>
      </p:sp>
      <p:sp>
        <p:nvSpPr>
          <p:cNvPr id="71" name="Rectangle 70">
            <a:extLst>
              <a:ext uri="{FF2B5EF4-FFF2-40B4-BE49-F238E27FC236}">
                <a16:creationId xmlns:a16="http://schemas.microsoft.com/office/drawing/2014/main" id="{45C7ED1A-6941-4155-ADD9-06D71EDCBC71}"/>
              </a:ext>
            </a:extLst>
          </p:cNvPr>
          <p:cNvSpPr/>
          <p:nvPr/>
        </p:nvSpPr>
        <p:spPr>
          <a:xfrm>
            <a:off x="1071222" y="7696598"/>
            <a:ext cx="17359644" cy="609526"/>
          </a:xfrm>
          <a:prstGeom prst="rect">
            <a:avLst/>
          </a:prstGeom>
        </p:spPr>
        <p:txBody>
          <a:bodyPr wrap="square">
            <a:spAutoFit/>
          </a:bodyPr>
          <a:lstStyle/>
          <a:p>
            <a:pPr defTabSz="1828050" hangingPunct="1">
              <a:lnSpc>
                <a:spcPct val="90000"/>
              </a:lnSpc>
              <a:defRPr/>
            </a:pPr>
            <a:r>
              <a:rPr lang="en-US" sz="3734" b="1" dirty="0">
                <a:latin typeface="Segoe UI"/>
                <a:ea typeface="+mn-ea"/>
                <a:cs typeface="Segoe UI Semibold" panose="020B0702040204020203" pitchFamily="34" charset="0"/>
              </a:rPr>
              <a:t>.NET CORE 3</a:t>
            </a:r>
          </a:p>
        </p:txBody>
      </p:sp>
      <p:sp>
        <p:nvSpPr>
          <p:cNvPr id="6" name="TextBox 5">
            <a:extLst>
              <a:ext uri="{FF2B5EF4-FFF2-40B4-BE49-F238E27FC236}">
                <a16:creationId xmlns:a16="http://schemas.microsoft.com/office/drawing/2014/main" id="{C11484CA-2EEA-490D-A82D-D4F2D2970661}"/>
              </a:ext>
            </a:extLst>
          </p:cNvPr>
          <p:cNvSpPr txBox="1"/>
          <p:nvPr/>
        </p:nvSpPr>
        <p:spPr>
          <a:xfrm>
            <a:off x="13774106" y="3933923"/>
            <a:ext cx="8247072" cy="2437590"/>
          </a:xfrm>
          <a:prstGeom prst="rect">
            <a:avLst/>
          </a:prstGeom>
          <a:noFill/>
          <a:ln>
            <a:noFill/>
          </a:ln>
        </p:spPr>
        <p:txBody>
          <a:bodyPr wrap="square" lIns="365760" tIns="292608" rIns="365760" bIns="292608" rtlCol="0">
            <a:spAutoFit/>
          </a:bodyPr>
          <a:lstStyle/>
          <a:p>
            <a:pPr lvl="0">
              <a:defRPr/>
            </a:pPr>
            <a:r>
              <a:rPr lang="en-US" sz="4000" dirty="0">
                <a:solidFill>
                  <a:srgbClr val="505050"/>
                </a:solidFill>
                <a:latin typeface="Segoe UI"/>
              </a:rPr>
              <a:t>. Net Core 3 </a:t>
            </a:r>
            <a:r>
              <a:rPr lang="zh-CN" altLang="en-US" sz="4000" dirty="0">
                <a:solidFill>
                  <a:srgbClr val="505050"/>
                </a:solidFill>
                <a:latin typeface="Segoe UI"/>
              </a:rPr>
              <a:t>扩展了受支持的工作负载</a:t>
            </a:r>
            <a:r>
              <a:rPr lang="en-US" altLang="zh-CN" sz="4000" dirty="0">
                <a:solidFill>
                  <a:srgbClr val="505050"/>
                </a:solidFill>
                <a:latin typeface="Segoe UI"/>
              </a:rPr>
              <a:t>, </a:t>
            </a:r>
            <a:r>
              <a:rPr lang="zh-CN" altLang="en-US" sz="4000" dirty="0">
                <a:solidFill>
                  <a:srgbClr val="505050"/>
                </a:solidFill>
                <a:latin typeface="Segoe UI"/>
              </a:rPr>
              <a:t>包括 </a:t>
            </a:r>
            <a:r>
              <a:rPr lang="en-US" sz="4000" dirty="0">
                <a:solidFill>
                  <a:srgbClr val="505050"/>
                </a:solidFill>
                <a:latin typeface="Segoe UI"/>
              </a:rPr>
              <a:t>Windows </a:t>
            </a:r>
            <a:r>
              <a:rPr lang="zh-CN" altLang="en-US" sz="4000" dirty="0">
                <a:solidFill>
                  <a:srgbClr val="505050"/>
                </a:solidFill>
                <a:latin typeface="Segoe UI"/>
              </a:rPr>
              <a:t>桌面、物联网和 </a:t>
            </a:r>
            <a:r>
              <a:rPr lang="en-US" sz="4000" dirty="0">
                <a:solidFill>
                  <a:srgbClr val="505050"/>
                </a:solidFill>
                <a:latin typeface="Segoe UI"/>
              </a:rPr>
              <a:t>AI</a:t>
            </a:r>
            <a:endParaRPr lang="en-US" sz="4000" kern="1200" dirty="0">
              <a:solidFill>
                <a:srgbClr val="505050"/>
              </a:solidFill>
              <a:latin typeface="Segoe UI"/>
              <a:ea typeface="+mn-ea"/>
              <a:cs typeface="+mn-cs"/>
            </a:endParaRPr>
          </a:p>
        </p:txBody>
      </p:sp>
      <p:sp>
        <p:nvSpPr>
          <p:cNvPr id="38" name="TextBox 37">
            <a:extLst>
              <a:ext uri="{FF2B5EF4-FFF2-40B4-BE49-F238E27FC236}">
                <a16:creationId xmlns:a16="http://schemas.microsoft.com/office/drawing/2014/main" id="{B33D9E61-6F8E-4DCE-A51A-C3C13CC7E6F3}"/>
              </a:ext>
            </a:extLst>
          </p:cNvPr>
          <p:cNvSpPr txBox="1"/>
          <p:nvPr/>
        </p:nvSpPr>
        <p:spPr>
          <a:xfrm>
            <a:off x="6679372" y="582246"/>
            <a:ext cx="4348292" cy="2086725"/>
          </a:xfrm>
          <a:prstGeom prst="rect">
            <a:avLst/>
          </a:prstGeom>
          <a:noFill/>
        </p:spPr>
        <p:txBody>
          <a:bodyPr wrap="square" lIns="365760" tIns="292608" rIns="365760" bIns="292608" rtlCol="0">
            <a:spAutoFit/>
          </a:bodyPr>
          <a:lstStyle/>
          <a:p>
            <a:pPr algn="l" defTabSz="1828800" hangingPunct="1">
              <a:lnSpc>
                <a:spcPct val="90000"/>
              </a:lnSpc>
              <a:spcAft>
                <a:spcPts val="1200"/>
              </a:spcAft>
              <a:defRPr/>
            </a:pPr>
            <a:r>
              <a:rPr lang="en-US" sz="10800" kern="1200">
                <a:gradFill>
                  <a:gsLst>
                    <a:gs pos="2917">
                      <a:srgbClr val="505050"/>
                    </a:gs>
                    <a:gs pos="30000">
                      <a:srgbClr val="505050"/>
                    </a:gs>
                  </a:gsLst>
                  <a:lin ang="5400000" scaled="0"/>
                </a:gradFill>
                <a:latin typeface="Segoe UI Light"/>
                <a:ea typeface="+mn-ea"/>
                <a:cs typeface="+mn-cs"/>
              </a:rPr>
              <a:t>2</a:t>
            </a:r>
          </a:p>
        </p:txBody>
      </p:sp>
      <p:sp>
        <p:nvSpPr>
          <p:cNvPr id="39" name="TextBox 38">
            <a:extLst>
              <a:ext uri="{FF2B5EF4-FFF2-40B4-BE49-F238E27FC236}">
                <a16:creationId xmlns:a16="http://schemas.microsoft.com/office/drawing/2014/main" id="{36EEE1F2-2706-4691-B7AA-F268766670E0}"/>
              </a:ext>
            </a:extLst>
          </p:cNvPr>
          <p:cNvSpPr txBox="1"/>
          <p:nvPr/>
        </p:nvSpPr>
        <p:spPr>
          <a:xfrm>
            <a:off x="6718067" y="4193391"/>
            <a:ext cx="11736746" cy="7078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lvl="0">
              <a:defRPr/>
            </a:pPr>
            <a:r>
              <a:rPr lang="en-US" altLang="zh-CN" sz="4000" dirty="0">
                <a:solidFill>
                  <a:srgbClr val="505050"/>
                </a:solidFill>
                <a:latin typeface="Segoe UI" panose="020B0502040204020203" pitchFamily="34" charset="0"/>
                <a:cs typeface="Segoe UI" panose="020B0502040204020203" pitchFamily="34" charset="0"/>
              </a:rPr>
              <a:t>. Net Core </a:t>
            </a:r>
            <a:r>
              <a:rPr lang="zh-CN" altLang="en-US" sz="4000" dirty="0">
                <a:solidFill>
                  <a:srgbClr val="505050"/>
                </a:solidFill>
                <a:latin typeface="Segoe UI" panose="020B0502040204020203" pitchFamily="34" charset="0"/>
                <a:cs typeface="Segoe UI" panose="020B0502040204020203" pitchFamily="34" charset="0"/>
              </a:rPr>
              <a:t>非常适合云原生跨平台工作负载的要求</a:t>
            </a:r>
            <a:endParaRPr lang="en-US" altLang="zh-CN" sz="4000" dirty="0">
              <a:solidFill>
                <a:srgbClr val="505050"/>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1736327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par>
                                <p:cTn id="8" presetID="10" presetClass="exit" presetSubtype="0" fill="hold" grpId="0" nodeType="withEffect">
                                  <p:stCondLst>
                                    <p:cond delay="0"/>
                                  </p:stCondLst>
                                  <p:childTnLst>
                                    <p:animEffect transition="out" filter="fade">
                                      <p:cBhvr>
                                        <p:cTn id="9" dur="500"/>
                                        <p:tgtEl>
                                          <p:spTgt spid="39"/>
                                        </p:tgtEl>
                                      </p:cBhvr>
                                    </p:animEffect>
                                    <p:set>
                                      <p:cBhvr>
                                        <p:cTn id="10" dur="1" fill="hold">
                                          <p:stCondLst>
                                            <p:cond delay="499"/>
                                          </p:stCondLst>
                                        </p:cTn>
                                        <p:tgtEl>
                                          <p:spTgt spid="39"/>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38"/>
                                        </p:tgtEl>
                                      </p:cBhvr>
                                    </p:animEffect>
                                    <p:set>
                                      <p:cBhvr>
                                        <p:cTn id="13" dur="1" fill="hold">
                                          <p:stCondLst>
                                            <p:cond delay="499"/>
                                          </p:stCondLst>
                                        </p:cTn>
                                        <p:tgtEl>
                                          <p:spTgt spid="38"/>
                                        </p:tgtEl>
                                        <p:attrNameLst>
                                          <p:attrName>style.visibility</p:attrName>
                                        </p:attrNameLst>
                                      </p:cBhvr>
                                      <p:to>
                                        <p:strVal val="hidden"/>
                                      </p:to>
                                    </p:set>
                                  </p:childTnLst>
                                </p:cTn>
                              </p:par>
                              <p:par>
                                <p:cTn id="14" presetID="35" presetClass="path" presetSubtype="0" accel="50000" decel="50000" fill="hold" nodeType="withEffect">
                                  <p:stCondLst>
                                    <p:cond delay="0"/>
                                  </p:stCondLst>
                                  <p:childTnLst>
                                    <p:animMotion origin="layout" path="M 0.00183 -0.00162 L -0.40885 -0.00254 " pathEditMode="relative" rAng="0" ptsTypes="AA">
                                      <p:cBhvr>
                                        <p:cTn id="15" dur="1000" fill="hold"/>
                                        <p:tgtEl>
                                          <p:spTgt spid="42"/>
                                        </p:tgtEl>
                                        <p:attrNameLst>
                                          <p:attrName>ppt_x</p:attrName>
                                          <p:attrName>ppt_y</p:attrName>
                                        </p:attrNameLst>
                                      </p:cBhvr>
                                      <p:rCtr x="-20534" y="-46"/>
                                    </p:animMotion>
                                  </p:childTnLst>
                                </p:cTn>
                              </p:par>
                            </p:childTnLst>
                          </p:cTn>
                        </p:par>
                        <p:par>
                          <p:cTn id="16" fill="hold">
                            <p:stCondLst>
                              <p:cond delay="1000"/>
                            </p:stCondLst>
                            <p:childTnLst>
                              <p:par>
                                <p:cTn id="17" presetID="10" presetClass="entr" presetSubtype="0" fill="hold" nodeType="afterEffect">
                                  <p:stCondLst>
                                    <p:cond delay="0"/>
                                  </p:stCondLst>
                                  <p:childTnLst>
                                    <p:set>
                                      <p:cBhvr>
                                        <p:cTn id="18" dur="1" fill="hold">
                                          <p:stCondLst>
                                            <p:cond delay="0"/>
                                          </p:stCondLst>
                                        </p:cTn>
                                        <p:tgtEl>
                                          <p:spTgt spid="63"/>
                                        </p:tgtEl>
                                        <p:attrNameLst>
                                          <p:attrName>style.visibility</p:attrName>
                                        </p:attrNameLst>
                                      </p:cBhvr>
                                      <p:to>
                                        <p:strVal val="visible"/>
                                      </p:to>
                                    </p:set>
                                    <p:animEffect transition="in" filter="fade">
                                      <p:cBhvr>
                                        <p:cTn id="19" dur="500"/>
                                        <p:tgtEl>
                                          <p:spTgt spid="63"/>
                                        </p:tgtEl>
                                      </p:cBhvr>
                                    </p:animEffect>
                                  </p:childTnLst>
                                </p:cTn>
                              </p:par>
                              <p:par>
                                <p:cTn id="20" presetID="35" presetClass="path" presetSubtype="0" accel="50000" decel="50000" fill="hold" nodeType="withEffect">
                                  <p:stCondLst>
                                    <p:cond delay="0"/>
                                  </p:stCondLst>
                                  <p:childTnLst>
                                    <p:animMotion origin="layout" path="M -0.00456 -0.00324 L -0.41068 -0.00023 " pathEditMode="relative" rAng="0" ptsTypes="AA">
                                      <p:cBhvr>
                                        <p:cTn id="21" dur="1000" fill="hold"/>
                                        <p:tgtEl>
                                          <p:spTgt spid="63"/>
                                        </p:tgtEl>
                                        <p:attrNameLst>
                                          <p:attrName>ppt_x</p:attrName>
                                          <p:attrName>ppt_y</p:attrName>
                                        </p:attrNameLst>
                                      </p:cBhvr>
                                      <p:rCtr x="-20313" y="139"/>
                                    </p:animMotion>
                                  </p:childTnLst>
                                </p:cTn>
                              </p:par>
                            </p:childTnLst>
                          </p:cTn>
                        </p:par>
                        <p:par>
                          <p:cTn id="22" fill="hold">
                            <p:stCondLst>
                              <p:cond delay="2000"/>
                            </p:stCondLst>
                            <p:childTnLst>
                              <p:par>
                                <p:cTn id="23" presetID="10" presetClass="entr" presetSubtype="0" fill="hold" nodeType="afterEffect">
                                  <p:stCondLst>
                                    <p:cond delay="0"/>
                                  </p:stCondLst>
                                  <p:childTnLst>
                                    <p:set>
                                      <p:cBhvr>
                                        <p:cTn id="24" dur="1" fill="hold">
                                          <p:stCondLst>
                                            <p:cond delay="0"/>
                                          </p:stCondLst>
                                        </p:cTn>
                                        <p:tgtEl>
                                          <p:spTgt spid="67"/>
                                        </p:tgtEl>
                                        <p:attrNameLst>
                                          <p:attrName>style.visibility</p:attrName>
                                        </p:attrNameLst>
                                      </p:cBhvr>
                                      <p:to>
                                        <p:strVal val="visible"/>
                                      </p:to>
                                    </p:set>
                                    <p:animEffect transition="in" filter="fade">
                                      <p:cBhvr>
                                        <p:cTn id="25" dur="500"/>
                                        <p:tgtEl>
                                          <p:spTgt spid="67"/>
                                        </p:tgtEl>
                                      </p:cBhvr>
                                    </p:animEffect>
                                  </p:childTnLst>
                                </p:cTn>
                              </p:par>
                              <p:par>
                                <p:cTn id="26" presetID="35" presetClass="path" presetSubtype="0" accel="50000" decel="50000" fill="hold" nodeType="withEffect">
                                  <p:stCondLst>
                                    <p:cond delay="0"/>
                                  </p:stCondLst>
                                  <p:childTnLst>
                                    <p:animMotion origin="layout" path="M -2.5E-6 -0.00486 L -0.41601 7.40741E-7 " pathEditMode="relative" rAng="0" ptsTypes="AA">
                                      <p:cBhvr>
                                        <p:cTn id="27" dur="1000" fill="hold"/>
                                        <p:tgtEl>
                                          <p:spTgt spid="67"/>
                                        </p:tgtEl>
                                        <p:attrNameLst>
                                          <p:attrName>ppt_x</p:attrName>
                                          <p:attrName>ppt_y</p:attrName>
                                        </p:attrNameLst>
                                      </p:cBhvr>
                                      <p:rCtr x="-20807" y="231"/>
                                    </p:animMotion>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71"/>
                                        </p:tgtEl>
                                        <p:attrNameLst>
                                          <p:attrName>style.visibility</p:attrName>
                                        </p:attrNameLst>
                                      </p:cBhvr>
                                      <p:to>
                                        <p:strVal val="visible"/>
                                      </p:to>
                                    </p:set>
                                    <p:animEffect transition="in" filter="fade">
                                      <p:cBhvr>
                                        <p:cTn id="31" dur="500"/>
                                        <p:tgtEl>
                                          <p:spTgt spid="71"/>
                                        </p:tgtEl>
                                      </p:cBhvr>
                                    </p:animEffect>
                                  </p:childTnLst>
                                </p:cTn>
                              </p:par>
                              <p:par>
                                <p:cTn id="32" presetID="10" presetClass="exit" presetSubtype="0" fill="hold" grpId="0" nodeType="withEffect">
                                  <p:stCondLst>
                                    <p:cond delay="0"/>
                                  </p:stCondLst>
                                  <p:childTnLst>
                                    <p:animEffect transition="out" filter="fade">
                                      <p:cBhvr>
                                        <p:cTn id="33" dur="500"/>
                                        <p:tgtEl>
                                          <p:spTgt spid="98"/>
                                        </p:tgtEl>
                                      </p:cBhvr>
                                    </p:animEffect>
                                    <p:set>
                                      <p:cBhvr>
                                        <p:cTn id="34" dur="1" fill="hold">
                                          <p:stCondLst>
                                            <p:cond delay="499"/>
                                          </p:stCondLst>
                                        </p:cTn>
                                        <p:tgtEl>
                                          <p:spTgt spid="98"/>
                                        </p:tgtEl>
                                        <p:attrNameLst>
                                          <p:attrName>style.visibility</p:attrName>
                                        </p:attrNameLst>
                                      </p:cBhvr>
                                      <p:to>
                                        <p:strVal val="hidden"/>
                                      </p:to>
                                    </p:set>
                                  </p:childTnLst>
                                </p:cTn>
                              </p:par>
                              <p:par>
                                <p:cTn id="35" presetID="1" presetClass="entr" presetSubtype="0" fill="hold" grpId="0" nodeType="withEffect">
                                  <p:stCondLst>
                                    <p:cond delay="0"/>
                                  </p:stCondLst>
                                  <p:childTnLst>
                                    <p:set>
                                      <p:cBhvr>
                                        <p:cTn id="36" dur="1" fill="hold">
                                          <p:stCondLst>
                                            <p:cond delay="0"/>
                                          </p:stCondLst>
                                        </p:cTn>
                                        <p:tgtEl>
                                          <p:spTgt spid="5"/>
                                        </p:tgtEl>
                                        <p:attrNameLst>
                                          <p:attrName>style.visibility</p:attrName>
                                        </p:attrNameLst>
                                      </p:cBhvr>
                                      <p:to>
                                        <p:strVal val="visible"/>
                                      </p:to>
                                    </p:set>
                                  </p:childTnLst>
                                </p:cTn>
                              </p:par>
                              <p:par>
                                <p:cTn id="37" presetID="10" presetClass="entr" presetSubtype="0" fill="hold" grpId="0" nodeType="withEffect">
                                  <p:stCondLst>
                                    <p:cond delay="0"/>
                                  </p:stCondLst>
                                  <p:childTnLst>
                                    <p:set>
                                      <p:cBhvr>
                                        <p:cTn id="38" dur="1" fill="hold">
                                          <p:stCondLst>
                                            <p:cond delay="0"/>
                                          </p:stCondLst>
                                        </p:cTn>
                                        <p:tgtEl>
                                          <p:spTgt spid="6"/>
                                        </p:tgtEl>
                                        <p:attrNameLst>
                                          <p:attrName>style.visibility</p:attrName>
                                        </p:attrNameLst>
                                      </p:cBhvr>
                                      <p:to>
                                        <p:strVal val="visible"/>
                                      </p:to>
                                    </p:set>
                                    <p:animEffect transition="in" filter="fade">
                                      <p:cBhvr>
                                        <p:cTn id="3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 grpId="0"/>
      <p:bldP spid="5" grpId="0"/>
      <p:bldP spid="71" grpId="0"/>
      <p:bldP spid="6" grpId="0"/>
      <p:bldP spid="38" grpId="0"/>
      <p:bldP spid="39"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2"/>
          <a:srcRect/>
          <a:stretch>
            <a:fillRect/>
          </a:stretch>
        </a:blipFill>
        <a:effectLst/>
      </p:bgPr>
    </p:bg>
    <p:spTree>
      <p:nvGrpSpPr>
        <p:cNvPr id="1" name=""/>
        <p:cNvGrpSpPr/>
        <p:nvPr/>
      </p:nvGrpSpPr>
      <p:grpSpPr>
        <a:xfrm>
          <a:off x="0" y="0"/>
          <a:ext cx="0" cy="0"/>
          <a:chOff x="0" y="0"/>
          <a:chExt cx="0" cy="0"/>
        </a:xfrm>
      </p:grpSpPr>
      <p:pic>
        <p:nvPicPr>
          <p:cNvPr id="62" name="图像" descr="图像"/>
          <p:cNvPicPr>
            <a:picLocks noChangeAspect="1"/>
          </p:cNvPicPr>
          <p:nvPr/>
        </p:nvPicPr>
        <p:blipFill>
          <a:blip r:embed="rId3">
            <a:alphaModFix amt="54350"/>
            <a:extLst/>
          </a:blip>
          <a:stretch>
            <a:fillRect/>
          </a:stretch>
        </p:blipFill>
        <p:spPr>
          <a:xfrm>
            <a:off x="16203082" y="11787716"/>
            <a:ext cx="4965701" cy="1943101"/>
          </a:xfrm>
          <a:prstGeom prst="rect">
            <a:avLst/>
          </a:prstGeom>
          <a:ln w="12700">
            <a:miter lim="400000"/>
          </a:ln>
        </p:spPr>
      </p:pic>
      <p:pic>
        <p:nvPicPr>
          <p:cNvPr id="64" name="图像" descr="图像"/>
          <p:cNvPicPr>
            <a:picLocks/>
          </p:cNvPicPr>
          <p:nvPr/>
        </p:nvPicPr>
        <p:blipFill>
          <a:blip r:embed="rId4">
            <a:extLst/>
          </a:blip>
          <a:stretch>
            <a:fillRect/>
          </a:stretch>
        </p:blipFill>
        <p:spPr>
          <a:xfrm>
            <a:off x="1810901" y="2194720"/>
            <a:ext cx="20762198" cy="12701"/>
          </a:xfrm>
          <a:prstGeom prst="rect">
            <a:avLst/>
          </a:prstGeom>
          <a:ln w="12700">
            <a:miter lim="400000"/>
          </a:ln>
        </p:spPr>
      </p:pic>
      <p:grpSp>
        <p:nvGrpSpPr>
          <p:cNvPr id="70" name="成组"/>
          <p:cNvGrpSpPr/>
          <p:nvPr/>
        </p:nvGrpSpPr>
        <p:grpSpPr>
          <a:xfrm>
            <a:off x="1877892" y="3230138"/>
            <a:ext cx="6901434" cy="2235202"/>
            <a:chOff x="0" y="0"/>
            <a:chExt cx="6901433" cy="2235201"/>
          </a:xfrm>
        </p:grpSpPr>
        <p:sp>
          <p:nvSpPr>
            <p:cNvPr id="66" name="01"/>
            <p:cNvSpPr txBox="1"/>
            <p:nvPr/>
          </p:nvSpPr>
          <p:spPr>
            <a:xfrm>
              <a:off x="0" y="0"/>
              <a:ext cx="1653541" cy="22352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lgn="r">
                <a:defRPr sz="12000">
                  <a:solidFill>
                    <a:srgbClr val="02B3C9"/>
                  </a:solidFill>
                </a:defRPr>
              </a:lvl1pPr>
            </a:lstStyle>
            <a:p>
              <a:r>
                <a:rPr dirty="0"/>
                <a:t>01</a:t>
              </a:r>
            </a:p>
          </p:txBody>
        </p:sp>
        <p:sp>
          <p:nvSpPr>
            <p:cNvPr id="67" name="第一个目录的位置"/>
            <p:cNvSpPr txBox="1"/>
            <p:nvPr/>
          </p:nvSpPr>
          <p:spPr>
            <a:xfrm>
              <a:off x="2759274" y="506865"/>
              <a:ext cx="4142159" cy="79508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lgn="l">
                <a:defRPr sz="4500">
                  <a:solidFill>
                    <a:srgbClr val="02B3C9"/>
                  </a:solidFill>
                </a:defRPr>
              </a:lvl1pPr>
            </a:lstStyle>
            <a:p>
              <a:r>
                <a:rPr lang="zh-CN" altLang="en-US" b="1" dirty="0"/>
                <a:t>为什么需要中台</a:t>
              </a:r>
              <a:endParaRPr dirty="0"/>
            </a:p>
          </p:txBody>
        </p:sp>
        <p:sp>
          <p:nvSpPr>
            <p:cNvPr id="68" name="线条"/>
            <p:cNvSpPr/>
            <p:nvPr/>
          </p:nvSpPr>
          <p:spPr>
            <a:xfrm flipV="1">
              <a:off x="1819630" y="499349"/>
              <a:ext cx="742676" cy="1236502"/>
            </a:xfrm>
            <a:prstGeom prst="line">
              <a:avLst/>
            </a:prstGeom>
            <a:noFill/>
            <a:ln w="25400" cap="flat">
              <a:solidFill>
                <a:srgbClr val="02B3C9"/>
              </a:solidFill>
              <a:prstDash val="solid"/>
              <a:round/>
            </a:ln>
            <a:effectLst/>
          </p:spPr>
          <p:txBody>
            <a:bodyPr wrap="square" lIns="45718" tIns="45718" rIns="45718" bIns="45718" numCol="1" anchor="t">
              <a:noAutofit/>
            </a:bodyPr>
            <a:lstStyle/>
            <a:p>
              <a:pPr>
                <a:defRPr sz="5000">
                  <a:solidFill>
                    <a:srgbClr val="000000"/>
                  </a:solidFill>
                  <a:latin typeface="Helvetica Light"/>
                  <a:ea typeface="Helvetica Light"/>
                  <a:cs typeface="Helvetica Light"/>
                  <a:sym typeface="Helvetica Light"/>
                </a:defRPr>
              </a:pPr>
              <a:endParaRPr/>
            </a:p>
          </p:txBody>
        </p:sp>
        <p:sp>
          <p:nvSpPr>
            <p:cNvPr id="69" name="滚滚长江东逝水，浪花淘净英雄泪"/>
            <p:cNvSpPr txBox="1"/>
            <p:nvPr/>
          </p:nvSpPr>
          <p:spPr>
            <a:xfrm>
              <a:off x="2759274" y="1303447"/>
              <a:ext cx="2872581" cy="47192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lgn="l">
                <a:defRPr sz="2400">
                  <a:solidFill>
                    <a:srgbClr val="02B3C9"/>
                  </a:solidFill>
                  <a:latin typeface="PingFang SC Regular"/>
                  <a:ea typeface="PingFang SC Regular"/>
                  <a:cs typeface="PingFang SC Regular"/>
                  <a:sym typeface="PingFang SC Regular"/>
                </a:defRPr>
              </a:lvl1pPr>
            </a:lstStyle>
            <a:p>
              <a:r>
                <a:rPr lang="zh-CN" altLang="en-US" dirty="0"/>
                <a:t>企业信息化的新时代</a:t>
              </a:r>
              <a:endParaRPr dirty="0"/>
            </a:p>
          </p:txBody>
        </p:sp>
      </p:grpSp>
      <p:grpSp>
        <p:nvGrpSpPr>
          <p:cNvPr id="75" name="成组"/>
          <p:cNvGrpSpPr/>
          <p:nvPr/>
        </p:nvGrpSpPr>
        <p:grpSpPr>
          <a:xfrm>
            <a:off x="1668165" y="5276660"/>
            <a:ext cx="11357198" cy="2235202"/>
            <a:chOff x="-289560" y="0"/>
            <a:chExt cx="11357197" cy="2235201"/>
          </a:xfrm>
        </p:grpSpPr>
        <p:sp>
          <p:nvSpPr>
            <p:cNvPr id="71" name="02"/>
            <p:cNvSpPr txBox="1"/>
            <p:nvPr/>
          </p:nvSpPr>
          <p:spPr>
            <a:xfrm>
              <a:off x="-289560" y="0"/>
              <a:ext cx="1943101" cy="22352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lgn="r">
                <a:defRPr sz="12000"/>
              </a:lvl1pPr>
            </a:lstStyle>
            <a:p>
              <a:r>
                <a:rPr dirty="0"/>
                <a:t>02</a:t>
              </a:r>
            </a:p>
          </p:txBody>
        </p:sp>
        <p:sp>
          <p:nvSpPr>
            <p:cNvPr id="72" name="这是第二个目录要放的位置"/>
            <p:cNvSpPr txBox="1"/>
            <p:nvPr/>
          </p:nvSpPr>
          <p:spPr>
            <a:xfrm>
              <a:off x="2759274" y="506865"/>
              <a:ext cx="5557612" cy="79508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lgn="l">
                <a:defRPr sz="4500"/>
              </a:lvl1pPr>
            </a:lstStyle>
            <a:p>
              <a:r>
                <a:rPr lang="zh-CN" altLang="en-US" b="1" dirty="0"/>
                <a:t>基于</a:t>
              </a:r>
              <a:r>
                <a:rPr lang="en-US" altLang="zh-CN" b="1" dirty="0"/>
                <a:t>K8s</a:t>
              </a:r>
              <a:r>
                <a:rPr lang="zh-CN" altLang="en-US" b="1" dirty="0"/>
                <a:t>搭建技术中台</a:t>
              </a:r>
              <a:endParaRPr dirty="0"/>
            </a:p>
          </p:txBody>
        </p:sp>
        <p:sp>
          <p:nvSpPr>
            <p:cNvPr id="73" name="线条"/>
            <p:cNvSpPr/>
            <p:nvPr/>
          </p:nvSpPr>
          <p:spPr>
            <a:xfrm flipV="1">
              <a:off x="1819630" y="499349"/>
              <a:ext cx="742676" cy="1236502"/>
            </a:xfrm>
            <a:prstGeom prst="line">
              <a:avLst/>
            </a:prstGeom>
            <a:noFill/>
            <a:ln w="25400" cap="flat">
              <a:solidFill>
                <a:srgbClr val="FFFFFF"/>
              </a:solidFill>
              <a:prstDash val="solid"/>
              <a:round/>
            </a:ln>
            <a:effectLst/>
          </p:spPr>
          <p:txBody>
            <a:bodyPr wrap="square" lIns="45718" tIns="45718" rIns="45718" bIns="45718" numCol="1" anchor="t">
              <a:noAutofit/>
            </a:bodyPr>
            <a:lstStyle/>
            <a:p>
              <a:pPr>
                <a:defRPr sz="5000">
                  <a:solidFill>
                    <a:srgbClr val="000000"/>
                  </a:solidFill>
                  <a:latin typeface="Helvetica Light"/>
                  <a:ea typeface="Helvetica Light"/>
                  <a:cs typeface="Helvetica Light"/>
                  <a:sym typeface="Helvetica Light"/>
                </a:defRPr>
              </a:pPr>
              <a:endParaRPr/>
            </a:p>
          </p:txBody>
        </p:sp>
        <p:sp>
          <p:nvSpPr>
            <p:cNvPr id="74" name="滚滚长江东逝水，浪花淘净英雄泪"/>
            <p:cNvSpPr txBox="1"/>
            <p:nvPr/>
          </p:nvSpPr>
          <p:spPr>
            <a:xfrm>
              <a:off x="2759273" y="1303447"/>
              <a:ext cx="8308364" cy="47192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l">
                <a:defRPr sz="2400">
                  <a:latin typeface="PingFang SC Regular"/>
                  <a:ea typeface="PingFang SC Regular"/>
                  <a:cs typeface="PingFang SC Regular"/>
                  <a:sym typeface="PingFang SC Regular"/>
                </a:defRPr>
              </a:lvl1pPr>
            </a:lstStyle>
            <a:p>
              <a:r>
                <a:rPr lang="zh-CN" altLang="en-US" dirty="0"/>
                <a:t>创业公司技术栈</a:t>
              </a:r>
              <a:endParaRPr dirty="0"/>
            </a:p>
          </p:txBody>
        </p:sp>
      </p:grpSp>
      <p:grpSp>
        <p:nvGrpSpPr>
          <p:cNvPr id="80" name="成组"/>
          <p:cNvGrpSpPr/>
          <p:nvPr/>
        </p:nvGrpSpPr>
        <p:grpSpPr>
          <a:xfrm>
            <a:off x="1668164" y="7457421"/>
            <a:ext cx="8380422" cy="2235202"/>
            <a:chOff x="-289560" y="0"/>
            <a:chExt cx="8380421" cy="2235201"/>
          </a:xfrm>
        </p:grpSpPr>
        <p:sp>
          <p:nvSpPr>
            <p:cNvPr id="76" name="03"/>
            <p:cNvSpPr txBox="1"/>
            <p:nvPr/>
          </p:nvSpPr>
          <p:spPr>
            <a:xfrm>
              <a:off x="-289560" y="0"/>
              <a:ext cx="1943101" cy="22352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lgn="r">
                <a:defRPr sz="12000"/>
              </a:lvl1pPr>
            </a:lstStyle>
            <a:p>
              <a:r>
                <a:rPr dirty="0"/>
                <a:t>03</a:t>
              </a:r>
            </a:p>
          </p:txBody>
        </p:sp>
        <p:sp>
          <p:nvSpPr>
            <p:cNvPr id="77" name="这里是第三个目录要放的位置"/>
            <p:cNvSpPr txBox="1"/>
            <p:nvPr/>
          </p:nvSpPr>
          <p:spPr>
            <a:xfrm>
              <a:off x="2759274" y="506865"/>
              <a:ext cx="5331587" cy="79508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lgn="l">
                <a:defRPr sz="4500"/>
              </a:lvl1pPr>
            </a:lstStyle>
            <a:p>
              <a:r>
                <a:rPr lang="zh-CN" altLang="en-US" b="1" dirty="0"/>
                <a:t>为什么选择</a:t>
              </a:r>
              <a:r>
                <a:rPr lang="en-US" altLang="zh-CN" b="1" dirty="0"/>
                <a:t>.NET Core</a:t>
              </a:r>
              <a:endParaRPr dirty="0"/>
            </a:p>
          </p:txBody>
        </p:sp>
        <p:sp>
          <p:nvSpPr>
            <p:cNvPr id="78" name="线条"/>
            <p:cNvSpPr/>
            <p:nvPr/>
          </p:nvSpPr>
          <p:spPr>
            <a:xfrm flipV="1">
              <a:off x="1819630" y="499349"/>
              <a:ext cx="742676" cy="1236502"/>
            </a:xfrm>
            <a:prstGeom prst="line">
              <a:avLst/>
            </a:prstGeom>
            <a:noFill/>
            <a:ln w="25400" cap="flat">
              <a:solidFill>
                <a:srgbClr val="FFFFFF"/>
              </a:solidFill>
              <a:prstDash val="solid"/>
              <a:round/>
            </a:ln>
            <a:effectLst/>
          </p:spPr>
          <p:txBody>
            <a:bodyPr wrap="square" lIns="45718" tIns="45718" rIns="45718" bIns="45718" numCol="1" anchor="t">
              <a:noAutofit/>
            </a:bodyPr>
            <a:lstStyle/>
            <a:p>
              <a:pPr>
                <a:defRPr sz="5000">
                  <a:solidFill>
                    <a:srgbClr val="000000"/>
                  </a:solidFill>
                  <a:latin typeface="Helvetica Light"/>
                  <a:ea typeface="Helvetica Light"/>
                  <a:cs typeface="Helvetica Light"/>
                  <a:sym typeface="Helvetica Light"/>
                </a:defRPr>
              </a:pPr>
              <a:endParaRPr/>
            </a:p>
          </p:txBody>
        </p:sp>
        <p:sp>
          <p:nvSpPr>
            <p:cNvPr id="79" name="滚滚长江东逝水，浪花淘净英雄泪"/>
            <p:cNvSpPr txBox="1"/>
            <p:nvPr/>
          </p:nvSpPr>
          <p:spPr>
            <a:xfrm>
              <a:off x="2759274" y="1303447"/>
              <a:ext cx="5331587" cy="47192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l">
                <a:defRPr sz="2400">
                  <a:latin typeface="PingFang SC Regular"/>
                  <a:ea typeface="PingFang SC Regular"/>
                  <a:cs typeface="PingFang SC Regular"/>
                  <a:sym typeface="PingFang SC Regular"/>
                </a:defRPr>
              </a:lvl1pPr>
            </a:lstStyle>
            <a:p>
              <a:r>
                <a:rPr lang="zh-CN" altLang="en-US" dirty="0"/>
                <a:t>云原生应用开发</a:t>
              </a:r>
              <a:endParaRPr dirty="0"/>
            </a:p>
          </p:txBody>
        </p:sp>
      </p:grpSp>
      <p:grpSp>
        <p:nvGrpSpPr>
          <p:cNvPr id="83" name="成组"/>
          <p:cNvGrpSpPr/>
          <p:nvPr/>
        </p:nvGrpSpPr>
        <p:grpSpPr>
          <a:xfrm>
            <a:off x="18551769" y="1468092"/>
            <a:ext cx="4030565" cy="576469"/>
            <a:chOff x="0" y="0"/>
            <a:chExt cx="4030563" cy="576467"/>
          </a:xfrm>
        </p:grpSpPr>
        <p:pic>
          <p:nvPicPr>
            <p:cNvPr id="81" name="图片 12" descr="图片 12"/>
            <p:cNvPicPr>
              <a:picLocks noChangeAspect="1"/>
            </p:cNvPicPr>
            <p:nvPr/>
          </p:nvPicPr>
          <p:blipFill>
            <a:blip r:embed="rId5">
              <a:alphaModFix amt="80000"/>
              <a:extLst/>
            </a:blip>
            <a:srcRect r="57561"/>
            <a:stretch>
              <a:fillRect/>
            </a:stretch>
          </p:blipFill>
          <p:spPr>
            <a:xfrm>
              <a:off x="0" y="0"/>
              <a:ext cx="2703344" cy="576468"/>
            </a:xfrm>
            <a:prstGeom prst="rect">
              <a:avLst/>
            </a:prstGeom>
            <a:ln w="12700" cap="flat">
              <a:noFill/>
              <a:miter lim="400000"/>
            </a:ln>
            <a:effectLst/>
          </p:spPr>
        </p:pic>
        <p:pic>
          <p:nvPicPr>
            <p:cNvPr id="82" name="图像" descr="图像"/>
            <p:cNvPicPr>
              <a:picLocks noChangeAspect="1"/>
            </p:cNvPicPr>
            <p:nvPr/>
          </p:nvPicPr>
          <p:blipFill>
            <a:blip r:embed="rId6">
              <a:alphaModFix amt="80000"/>
              <a:extLst/>
            </a:blip>
            <a:stretch>
              <a:fillRect/>
            </a:stretch>
          </p:blipFill>
          <p:spPr>
            <a:xfrm>
              <a:off x="2715086" y="42397"/>
              <a:ext cx="1315478" cy="453393"/>
            </a:xfrm>
            <a:prstGeom prst="rect">
              <a:avLst/>
            </a:prstGeom>
            <a:ln w="12700" cap="flat">
              <a:noFill/>
              <a:miter lim="400000"/>
            </a:ln>
            <a:effectLst/>
          </p:spPr>
        </p:pic>
      </p:grpSp>
      <p:sp>
        <p:nvSpPr>
          <p:cNvPr id="26" name="Shape 52">
            <a:extLst>
              <a:ext uri="{FF2B5EF4-FFF2-40B4-BE49-F238E27FC236}">
                <a16:creationId xmlns:a16="http://schemas.microsoft.com/office/drawing/2014/main" id="{CE2DFBA6-EEDB-4EFD-8BDC-FA8C28F5FFCE}"/>
              </a:ext>
            </a:extLst>
          </p:cNvPr>
          <p:cNvSpPr/>
          <p:nvPr/>
        </p:nvSpPr>
        <p:spPr>
          <a:xfrm>
            <a:off x="1668164" y="973905"/>
            <a:ext cx="4310605" cy="1006044"/>
          </a:xfrm>
          <a:prstGeom prst="rect">
            <a:avLst/>
          </a:prstGeom>
          <a:ln w="12700">
            <a:miter lim="400000"/>
          </a:ln>
        </p:spPr>
        <p:txBody>
          <a:bodyPr wrap="square" lIns="71437" tIns="71437" rIns="71437" bIns="71437" anchor="ctr">
            <a:spAutoFit/>
          </a:bodyPr>
          <a:lstStyle>
            <a:lvl1pPr defTabSz="584200">
              <a:defRPr sz="56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pPr lvl="0">
              <a:defRPr sz="1800">
                <a:solidFill>
                  <a:srgbClr val="000000"/>
                </a:solidFill>
              </a:defRPr>
            </a:pPr>
            <a:r>
              <a:rPr lang="zh-CN" altLang="en-US" sz="5600" dirty="0">
                <a:solidFill>
                  <a:srgbClr val="FFFFFF"/>
                </a:solidFill>
              </a:rPr>
              <a:t>议程</a:t>
            </a:r>
            <a:endParaRPr sz="5600" dirty="0">
              <a:solidFill>
                <a:srgbClr val="FFFFFF"/>
              </a:solidFill>
            </a:endParaRPr>
          </a:p>
        </p:txBody>
      </p:sp>
    </p:spTree>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B574475-E06B-447B-AF23-42665DD97822}"/>
              </a:ext>
            </a:extLst>
          </p:cNvPr>
          <p:cNvSpPr>
            <a:spLocks noGrp="1"/>
          </p:cNvSpPr>
          <p:nvPr>
            <p:ph type="title"/>
          </p:nvPr>
        </p:nvSpPr>
        <p:spPr/>
        <p:txBody>
          <a:bodyPr/>
          <a:lstStyle/>
          <a:p>
            <a:r>
              <a:rPr lang="en-US" dirty="0">
                <a:latin typeface="+mj-lt"/>
              </a:rPr>
              <a:t>                                               .NET Core 3.0 </a:t>
            </a:r>
            <a:r>
              <a:rPr lang="zh-CN" altLang="en-US" dirty="0">
                <a:latin typeface="+mj-lt"/>
              </a:rPr>
              <a:t>主题</a:t>
            </a:r>
            <a:endParaRPr lang="en-US" dirty="0">
              <a:latin typeface="+mj-lt"/>
            </a:endParaRPr>
          </a:p>
        </p:txBody>
      </p:sp>
      <p:sp>
        <p:nvSpPr>
          <p:cNvPr id="9" name="Rectangle 8">
            <a:extLst>
              <a:ext uri="{FF2B5EF4-FFF2-40B4-BE49-F238E27FC236}">
                <a16:creationId xmlns:a16="http://schemas.microsoft.com/office/drawing/2014/main" id="{ED28395D-E673-4604-A342-0E524C9D6968}"/>
              </a:ext>
            </a:extLst>
          </p:cNvPr>
          <p:cNvSpPr/>
          <p:nvPr/>
        </p:nvSpPr>
        <p:spPr>
          <a:xfrm>
            <a:off x="1312487" y="7435342"/>
            <a:ext cx="5859878" cy="1569660"/>
          </a:xfrm>
          <a:prstGeom prst="rect">
            <a:avLst/>
          </a:prstGeom>
        </p:spPr>
        <p:txBody>
          <a:bodyPr wrap="square">
            <a:spAutoFit/>
          </a:bodyPr>
          <a:lstStyle/>
          <a:p>
            <a:pPr defTabSz="1828800" hangingPunct="1">
              <a:defRPr/>
            </a:pPr>
            <a:r>
              <a:rPr lang="en-US" sz="4800" b="1" kern="1200">
                <a:solidFill>
                  <a:srgbClr val="505050"/>
                </a:solidFill>
                <a:latin typeface="Segoe UI"/>
                <a:ea typeface="+mn-ea"/>
                <a:cs typeface="Segoe UI Semilight" panose="020B0402040204020203" pitchFamily="34" charset="0"/>
              </a:rPr>
              <a:t>Desktop Workloads</a:t>
            </a:r>
          </a:p>
          <a:p>
            <a:pPr defTabSz="1828800" hangingPunct="1">
              <a:defRPr/>
            </a:pPr>
            <a:r>
              <a:rPr lang="en-US" sz="4800" b="1" kern="1200">
                <a:solidFill>
                  <a:srgbClr val="505050"/>
                </a:solidFill>
                <a:latin typeface="Segoe UI"/>
                <a:ea typeface="+mn-ea"/>
                <a:cs typeface="Segoe UI Semilight" panose="020B0402040204020203" pitchFamily="34" charset="0"/>
              </a:rPr>
              <a:t>&amp; UI Interop</a:t>
            </a:r>
            <a:endParaRPr lang="en-US" sz="4800" b="1" kern="1200">
              <a:solidFill>
                <a:srgbClr val="505050"/>
              </a:solidFill>
              <a:latin typeface="Segoe UI"/>
              <a:ea typeface="+mn-ea"/>
              <a:cs typeface="+mn-cs"/>
            </a:endParaRPr>
          </a:p>
        </p:txBody>
      </p:sp>
      <p:sp>
        <p:nvSpPr>
          <p:cNvPr id="11" name="Rectangle 10">
            <a:extLst>
              <a:ext uri="{FF2B5EF4-FFF2-40B4-BE49-F238E27FC236}">
                <a16:creationId xmlns:a16="http://schemas.microsoft.com/office/drawing/2014/main" id="{CB375FD2-2E0F-4489-9DE9-A411D5DFC46E}"/>
              </a:ext>
            </a:extLst>
          </p:cNvPr>
          <p:cNvSpPr/>
          <p:nvPr/>
        </p:nvSpPr>
        <p:spPr>
          <a:xfrm>
            <a:off x="9262063" y="7423291"/>
            <a:ext cx="5859878" cy="3046988"/>
          </a:xfrm>
          <a:prstGeom prst="rect">
            <a:avLst/>
          </a:prstGeom>
        </p:spPr>
        <p:txBody>
          <a:bodyPr wrap="square">
            <a:spAutoFit/>
          </a:bodyPr>
          <a:lstStyle/>
          <a:p>
            <a:pPr defTabSz="1828800" hangingPunct="1">
              <a:defRPr/>
            </a:pPr>
            <a:r>
              <a:rPr lang="en-US" sz="4800" b="1" kern="1200">
                <a:solidFill>
                  <a:srgbClr val="505050"/>
                </a:solidFill>
                <a:latin typeface="Segoe UI"/>
                <a:ea typeface="+mn-ea"/>
                <a:cs typeface="Segoe UI Semilight" panose="020B0402040204020203" pitchFamily="34" charset="0"/>
              </a:rPr>
              <a:t>Web App Development Productivity &amp; Microservices</a:t>
            </a:r>
          </a:p>
        </p:txBody>
      </p:sp>
      <p:sp>
        <p:nvSpPr>
          <p:cNvPr id="16" name="globe_2" title="Icon of a sphere made of lines">
            <a:extLst>
              <a:ext uri="{FF2B5EF4-FFF2-40B4-BE49-F238E27FC236}">
                <a16:creationId xmlns:a16="http://schemas.microsoft.com/office/drawing/2014/main" id="{3B91B990-782D-4610-990B-67B6C676778D}"/>
              </a:ext>
            </a:extLst>
          </p:cNvPr>
          <p:cNvSpPr>
            <a:spLocks noChangeAspect="1" noEditPoints="1"/>
          </p:cNvSpPr>
          <p:nvPr/>
        </p:nvSpPr>
        <p:spPr bwMode="auto">
          <a:xfrm>
            <a:off x="11257123" y="4574215"/>
            <a:ext cx="1869754" cy="1869754"/>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82880" tIns="91440" rIns="182880" bIns="91440" numCol="1" anchor="t" anchorCtr="0" compatLnSpc="1">
            <a:prstTxWarp prst="textNoShape">
              <a:avLst/>
            </a:prstTxWarp>
          </a:bodyPr>
          <a:lstStyle/>
          <a:p>
            <a:pPr algn="l" defTabSz="1828800" hangingPunct="1">
              <a:defRPr/>
            </a:pPr>
            <a:endParaRPr lang="en-US" sz="1800" kern="1200">
              <a:gradFill>
                <a:gsLst>
                  <a:gs pos="0">
                    <a:srgbClr val="505050"/>
                  </a:gs>
                  <a:gs pos="100000">
                    <a:srgbClr val="505050"/>
                  </a:gs>
                </a:gsLst>
              </a:gradFill>
              <a:latin typeface="Segoe UI"/>
              <a:ea typeface="+mn-ea"/>
              <a:cs typeface="+mn-cs"/>
            </a:endParaRPr>
          </a:p>
        </p:txBody>
      </p:sp>
      <p:grpSp>
        <p:nvGrpSpPr>
          <p:cNvPr id="5" name="Group 4">
            <a:extLst>
              <a:ext uri="{FF2B5EF4-FFF2-40B4-BE49-F238E27FC236}">
                <a16:creationId xmlns:a16="http://schemas.microsoft.com/office/drawing/2014/main" id="{FDD4B80E-CB1F-4A53-89BE-B2B757BDBCA3}"/>
              </a:ext>
            </a:extLst>
          </p:cNvPr>
          <p:cNvGrpSpPr/>
          <p:nvPr/>
        </p:nvGrpSpPr>
        <p:grpSpPr>
          <a:xfrm>
            <a:off x="3055019" y="4574214"/>
            <a:ext cx="2374810" cy="2336036"/>
            <a:chOff x="1527509" y="2287107"/>
            <a:chExt cx="1187405" cy="1168018"/>
          </a:xfrm>
        </p:grpSpPr>
        <p:sp>
          <p:nvSpPr>
            <p:cNvPr id="12" name="desktop" title="a desktop PC">
              <a:extLst>
                <a:ext uri="{FF2B5EF4-FFF2-40B4-BE49-F238E27FC236}">
                  <a16:creationId xmlns:a16="http://schemas.microsoft.com/office/drawing/2014/main" id="{23175E1B-3E2E-49B7-A442-93A904B02708}"/>
                </a:ext>
              </a:extLst>
            </p:cNvPr>
            <p:cNvSpPr>
              <a:spLocks noChangeAspect="1" noEditPoints="1"/>
            </p:cNvSpPr>
            <p:nvPr/>
          </p:nvSpPr>
          <p:spPr bwMode="auto">
            <a:xfrm>
              <a:off x="1527509" y="2287107"/>
              <a:ext cx="1187405" cy="1168018"/>
            </a:xfrm>
            <a:custGeom>
              <a:avLst/>
              <a:gdLst>
                <a:gd name="T0" fmla="*/ 245 w 245"/>
                <a:gd name="T1" fmla="*/ 67 h 241"/>
                <a:gd name="T2" fmla="*/ 245 w 245"/>
                <a:gd name="T3" fmla="*/ 138 h 241"/>
                <a:gd name="T4" fmla="*/ 0 w 245"/>
                <a:gd name="T5" fmla="*/ 138 h 241"/>
                <a:gd name="T6" fmla="*/ 0 w 245"/>
                <a:gd name="T7" fmla="*/ 0 h 241"/>
                <a:gd name="T8" fmla="*/ 245 w 245"/>
                <a:gd name="T9" fmla="*/ 0 h 241"/>
                <a:gd name="T10" fmla="*/ 245 w 245"/>
                <a:gd name="T11" fmla="*/ 67 h 241"/>
                <a:gd name="T12" fmla="*/ 224 w 245"/>
                <a:gd name="T13" fmla="*/ 222 h 241"/>
                <a:gd name="T14" fmla="*/ 212 w 245"/>
                <a:gd name="T15" fmla="*/ 204 h 241"/>
                <a:gd name="T16" fmla="*/ 33 w 245"/>
                <a:gd name="T17" fmla="*/ 204 h 241"/>
                <a:gd name="T18" fmla="*/ 7 w 245"/>
                <a:gd name="T19" fmla="*/ 241 h 241"/>
                <a:gd name="T20" fmla="*/ 238 w 245"/>
                <a:gd name="T21" fmla="*/ 241 h 241"/>
                <a:gd name="T22" fmla="*/ 224 w 245"/>
                <a:gd name="T23" fmla="*/ 222 h 241"/>
                <a:gd name="T24" fmla="*/ 79 w 245"/>
                <a:gd name="T25" fmla="*/ 172 h 241"/>
                <a:gd name="T26" fmla="*/ 165 w 245"/>
                <a:gd name="T27" fmla="*/ 172 h 241"/>
                <a:gd name="T28" fmla="*/ 123 w 245"/>
                <a:gd name="T29" fmla="*/ 139 h 241"/>
                <a:gd name="T30" fmla="*/ 123 w 245"/>
                <a:gd name="T31" fmla="*/ 17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5" h="241">
                  <a:moveTo>
                    <a:pt x="245" y="67"/>
                  </a:moveTo>
                  <a:lnTo>
                    <a:pt x="245" y="138"/>
                  </a:lnTo>
                  <a:lnTo>
                    <a:pt x="0" y="138"/>
                  </a:lnTo>
                  <a:lnTo>
                    <a:pt x="0" y="0"/>
                  </a:lnTo>
                  <a:lnTo>
                    <a:pt x="245" y="0"/>
                  </a:lnTo>
                  <a:lnTo>
                    <a:pt x="245" y="67"/>
                  </a:lnTo>
                  <a:moveTo>
                    <a:pt x="224" y="222"/>
                  </a:moveTo>
                  <a:lnTo>
                    <a:pt x="212" y="204"/>
                  </a:lnTo>
                  <a:lnTo>
                    <a:pt x="33" y="204"/>
                  </a:lnTo>
                  <a:lnTo>
                    <a:pt x="7" y="241"/>
                  </a:lnTo>
                  <a:lnTo>
                    <a:pt x="238" y="241"/>
                  </a:lnTo>
                  <a:lnTo>
                    <a:pt x="224" y="222"/>
                  </a:lnTo>
                  <a:moveTo>
                    <a:pt x="79" y="172"/>
                  </a:moveTo>
                  <a:lnTo>
                    <a:pt x="165" y="172"/>
                  </a:lnTo>
                  <a:moveTo>
                    <a:pt x="123" y="139"/>
                  </a:moveTo>
                  <a:lnTo>
                    <a:pt x="123" y="171"/>
                  </a:lnTo>
                </a:path>
              </a:pathLst>
            </a:custGeom>
            <a:noFill/>
            <a:ln w="285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82880" tIns="91440" rIns="182880" bIns="91440" numCol="1" anchor="t" anchorCtr="0" compatLnSpc="1">
              <a:prstTxWarp prst="textNoShape">
                <a:avLst/>
              </a:prstTxWarp>
            </a:bodyPr>
            <a:lstStyle/>
            <a:p>
              <a:pPr algn="l" defTabSz="1828800" hangingPunct="1">
                <a:defRPr/>
              </a:pPr>
              <a:endParaRPr lang="en-US" sz="3600" kern="1200">
                <a:gradFill>
                  <a:gsLst>
                    <a:gs pos="0">
                      <a:srgbClr val="505050"/>
                    </a:gs>
                    <a:gs pos="100000">
                      <a:srgbClr val="505050"/>
                    </a:gs>
                  </a:gsLst>
                </a:gradFill>
                <a:latin typeface="Segoe UI"/>
                <a:ea typeface="+mn-ea"/>
                <a:cs typeface="+mn-cs"/>
              </a:endParaRPr>
            </a:p>
          </p:txBody>
        </p:sp>
        <p:pic>
          <p:nvPicPr>
            <p:cNvPr id="17" name="Picture 16" descr="A close up of a logo&#10;&#10;Description generated with very high confidence">
              <a:extLst>
                <a:ext uri="{FF2B5EF4-FFF2-40B4-BE49-F238E27FC236}">
                  <a16:creationId xmlns:a16="http://schemas.microsoft.com/office/drawing/2014/main" id="{8C62A097-B9D9-4F19-A7DE-62EA93921E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2470" y="2426198"/>
              <a:ext cx="397482" cy="423652"/>
            </a:xfrm>
            <a:prstGeom prst="rect">
              <a:avLst/>
            </a:prstGeom>
            <a:noFill/>
          </p:spPr>
        </p:pic>
      </p:grpSp>
      <p:sp>
        <p:nvSpPr>
          <p:cNvPr id="18" name="Rectangle 17">
            <a:extLst>
              <a:ext uri="{FF2B5EF4-FFF2-40B4-BE49-F238E27FC236}">
                <a16:creationId xmlns:a16="http://schemas.microsoft.com/office/drawing/2014/main" id="{9E16B7B1-9F07-473C-96BA-C0FB076BD4B3}"/>
              </a:ext>
            </a:extLst>
          </p:cNvPr>
          <p:cNvSpPr/>
          <p:nvPr/>
        </p:nvSpPr>
        <p:spPr>
          <a:xfrm>
            <a:off x="17211639" y="7246746"/>
            <a:ext cx="5859878" cy="2308324"/>
          </a:xfrm>
          <a:prstGeom prst="rect">
            <a:avLst/>
          </a:prstGeom>
        </p:spPr>
        <p:txBody>
          <a:bodyPr wrap="square" anchor="t">
            <a:spAutoFit/>
          </a:bodyPr>
          <a:lstStyle/>
          <a:p>
            <a:pPr defTabSz="1828800" hangingPunct="1">
              <a:defRPr/>
            </a:pPr>
            <a:r>
              <a:rPr lang="en-US" sz="4800" b="1" kern="1200">
                <a:solidFill>
                  <a:srgbClr val="505050"/>
                </a:solidFill>
                <a:latin typeface="Segoe UI"/>
                <a:ea typeface="+mn-ea"/>
                <a:cs typeface="Segoe UI Semilight" panose="020B0402040204020203" pitchFamily="34" charset="0"/>
              </a:rPr>
              <a:t>Artificial Intelligence &amp; Machine Learning</a:t>
            </a:r>
          </a:p>
        </p:txBody>
      </p:sp>
      <p:sp>
        <p:nvSpPr>
          <p:cNvPr id="19" name="brain_2" title="Icon of a brain with circles and connection lines inside">
            <a:extLst>
              <a:ext uri="{FF2B5EF4-FFF2-40B4-BE49-F238E27FC236}">
                <a16:creationId xmlns:a16="http://schemas.microsoft.com/office/drawing/2014/main" id="{B7C5D415-00C3-47D9-A8A7-4065F22F51EC}"/>
              </a:ext>
            </a:extLst>
          </p:cNvPr>
          <p:cNvSpPr>
            <a:spLocks noChangeAspect="1" noEditPoints="1"/>
          </p:cNvSpPr>
          <p:nvPr/>
        </p:nvSpPr>
        <p:spPr bwMode="auto">
          <a:xfrm>
            <a:off x="18572453" y="4456946"/>
            <a:ext cx="3138246" cy="2104288"/>
          </a:xfrm>
          <a:custGeom>
            <a:avLst/>
            <a:gdLst>
              <a:gd name="T0" fmla="*/ 379 w 440"/>
              <a:gd name="T1" fmla="*/ 133 h 295"/>
              <a:gd name="T2" fmla="*/ 379 w 440"/>
              <a:gd name="T3" fmla="*/ 169 h 295"/>
              <a:gd name="T4" fmla="*/ 259 w 440"/>
              <a:gd name="T5" fmla="*/ 181 h 295"/>
              <a:gd name="T6" fmla="*/ 295 w 440"/>
              <a:gd name="T7" fmla="*/ 181 h 295"/>
              <a:gd name="T8" fmla="*/ 259 w 440"/>
              <a:gd name="T9" fmla="*/ 181 h 295"/>
              <a:gd name="T10" fmla="*/ 114 w 440"/>
              <a:gd name="T11" fmla="*/ 179 h 295"/>
              <a:gd name="T12" fmla="*/ 78 w 440"/>
              <a:gd name="T13" fmla="*/ 169 h 295"/>
              <a:gd name="T14" fmla="*/ 235 w 440"/>
              <a:gd name="T15" fmla="*/ 88 h 295"/>
              <a:gd name="T16" fmla="*/ 192 w 440"/>
              <a:gd name="T17" fmla="*/ 79 h 295"/>
              <a:gd name="T18" fmla="*/ 174 w 440"/>
              <a:gd name="T19" fmla="*/ 97 h 295"/>
              <a:gd name="T20" fmla="*/ 174 w 440"/>
              <a:gd name="T21" fmla="*/ 61 h 295"/>
              <a:gd name="T22" fmla="*/ 277 w 440"/>
              <a:gd name="T23" fmla="*/ 85 h 295"/>
              <a:gd name="T24" fmla="*/ 313 w 440"/>
              <a:gd name="T25" fmla="*/ 85 h 295"/>
              <a:gd name="T26" fmla="*/ 277 w 440"/>
              <a:gd name="T27" fmla="*/ 85 h 295"/>
              <a:gd name="T28" fmla="*/ 168 w 440"/>
              <a:gd name="T29" fmla="*/ 205 h 295"/>
              <a:gd name="T30" fmla="*/ 168 w 440"/>
              <a:gd name="T31" fmla="*/ 169 h 295"/>
              <a:gd name="T32" fmla="*/ 42 w 440"/>
              <a:gd name="T33" fmla="*/ 169 h 295"/>
              <a:gd name="T34" fmla="*/ 78 w 440"/>
              <a:gd name="T35" fmla="*/ 169 h 295"/>
              <a:gd name="T36" fmla="*/ 42 w 440"/>
              <a:gd name="T37" fmla="*/ 169 h 295"/>
              <a:gd name="T38" fmla="*/ 284 w 440"/>
              <a:gd name="T39" fmla="*/ 121 h 295"/>
              <a:gd name="T40" fmla="*/ 295 w 440"/>
              <a:gd name="T41" fmla="*/ 103 h 295"/>
              <a:gd name="T42" fmla="*/ 114 w 440"/>
              <a:gd name="T43" fmla="*/ 125 h 295"/>
              <a:gd name="T44" fmla="*/ 143 w 440"/>
              <a:gd name="T45" fmla="*/ 133 h 295"/>
              <a:gd name="T46" fmla="*/ 168 w 440"/>
              <a:gd name="T47" fmla="*/ 144 h 295"/>
              <a:gd name="T48" fmla="*/ 361 w 440"/>
              <a:gd name="T49" fmla="*/ 151 h 295"/>
              <a:gd name="T50" fmla="*/ 331 w 440"/>
              <a:gd name="T51" fmla="*/ 160 h 295"/>
              <a:gd name="T52" fmla="*/ 331 w 440"/>
              <a:gd name="T53" fmla="*/ 243 h 295"/>
              <a:gd name="T54" fmla="*/ 321 w 440"/>
              <a:gd name="T55" fmla="*/ 181 h 295"/>
              <a:gd name="T56" fmla="*/ 358 w 440"/>
              <a:gd name="T57" fmla="*/ 206 h 295"/>
              <a:gd name="T58" fmla="*/ 440 w 440"/>
              <a:gd name="T59" fmla="*/ 163 h 295"/>
              <a:gd name="T60" fmla="*/ 388 w 440"/>
              <a:gd name="T61" fmla="*/ 110 h 295"/>
              <a:gd name="T62" fmla="*/ 227 w 440"/>
              <a:gd name="T63" fmla="*/ 30 h 295"/>
              <a:gd name="T64" fmla="*/ 68 w 440"/>
              <a:gd name="T65" fmla="*/ 103 h 295"/>
              <a:gd name="T66" fmla="*/ 4 w 440"/>
              <a:gd name="T67" fmla="*/ 165 h 295"/>
              <a:gd name="T68" fmla="*/ 164 w 440"/>
              <a:gd name="T69" fmla="*/ 237 h 295"/>
              <a:gd name="T70" fmla="*/ 358 w 440"/>
              <a:gd name="T71"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40" h="295">
                <a:moveTo>
                  <a:pt x="361" y="151"/>
                </a:moveTo>
                <a:cubicBezTo>
                  <a:pt x="361" y="141"/>
                  <a:pt x="369" y="133"/>
                  <a:pt x="379" y="133"/>
                </a:cubicBezTo>
                <a:cubicBezTo>
                  <a:pt x="389" y="133"/>
                  <a:pt x="397" y="141"/>
                  <a:pt x="397" y="151"/>
                </a:cubicBezTo>
                <a:cubicBezTo>
                  <a:pt x="397" y="161"/>
                  <a:pt x="389" y="169"/>
                  <a:pt x="379" y="169"/>
                </a:cubicBezTo>
                <a:cubicBezTo>
                  <a:pt x="369" y="169"/>
                  <a:pt x="361" y="161"/>
                  <a:pt x="361" y="151"/>
                </a:cubicBezTo>
                <a:close/>
                <a:moveTo>
                  <a:pt x="259" y="181"/>
                </a:moveTo>
                <a:cubicBezTo>
                  <a:pt x="259" y="191"/>
                  <a:pt x="267" y="199"/>
                  <a:pt x="277" y="199"/>
                </a:cubicBezTo>
                <a:cubicBezTo>
                  <a:pt x="287" y="199"/>
                  <a:pt x="295" y="191"/>
                  <a:pt x="295" y="181"/>
                </a:cubicBezTo>
                <a:cubicBezTo>
                  <a:pt x="295" y="171"/>
                  <a:pt x="287" y="163"/>
                  <a:pt x="277" y="163"/>
                </a:cubicBezTo>
                <a:cubicBezTo>
                  <a:pt x="267" y="163"/>
                  <a:pt x="259" y="171"/>
                  <a:pt x="259" y="181"/>
                </a:cubicBezTo>
                <a:close/>
                <a:moveTo>
                  <a:pt x="114" y="239"/>
                </a:moveTo>
                <a:cubicBezTo>
                  <a:pt x="114" y="179"/>
                  <a:pt x="114" y="179"/>
                  <a:pt x="114" y="179"/>
                </a:cubicBezTo>
                <a:cubicBezTo>
                  <a:pt x="114" y="179"/>
                  <a:pt x="109" y="169"/>
                  <a:pt x="104" y="169"/>
                </a:cubicBezTo>
                <a:cubicBezTo>
                  <a:pt x="104" y="169"/>
                  <a:pt x="104" y="169"/>
                  <a:pt x="78" y="169"/>
                </a:cubicBezTo>
                <a:moveTo>
                  <a:pt x="235" y="260"/>
                </a:moveTo>
                <a:cubicBezTo>
                  <a:pt x="235" y="260"/>
                  <a:pt x="235" y="260"/>
                  <a:pt x="235" y="88"/>
                </a:cubicBezTo>
                <a:cubicBezTo>
                  <a:pt x="235" y="82"/>
                  <a:pt x="231" y="79"/>
                  <a:pt x="225" y="79"/>
                </a:cubicBezTo>
                <a:cubicBezTo>
                  <a:pt x="225" y="79"/>
                  <a:pt x="225" y="79"/>
                  <a:pt x="192" y="79"/>
                </a:cubicBezTo>
                <a:moveTo>
                  <a:pt x="156" y="79"/>
                </a:moveTo>
                <a:cubicBezTo>
                  <a:pt x="156" y="89"/>
                  <a:pt x="164" y="97"/>
                  <a:pt x="174" y="97"/>
                </a:cubicBezTo>
                <a:cubicBezTo>
                  <a:pt x="184" y="97"/>
                  <a:pt x="192" y="89"/>
                  <a:pt x="192" y="79"/>
                </a:cubicBezTo>
                <a:cubicBezTo>
                  <a:pt x="192" y="69"/>
                  <a:pt x="184" y="61"/>
                  <a:pt x="174" y="61"/>
                </a:cubicBezTo>
                <a:cubicBezTo>
                  <a:pt x="164" y="61"/>
                  <a:pt x="156" y="69"/>
                  <a:pt x="156" y="79"/>
                </a:cubicBezTo>
                <a:close/>
                <a:moveTo>
                  <a:pt x="277" y="85"/>
                </a:moveTo>
                <a:cubicBezTo>
                  <a:pt x="277" y="95"/>
                  <a:pt x="285" y="103"/>
                  <a:pt x="295" y="103"/>
                </a:cubicBezTo>
                <a:cubicBezTo>
                  <a:pt x="305" y="103"/>
                  <a:pt x="313" y="95"/>
                  <a:pt x="313" y="85"/>
                </a:cubicBezTo>
                <a:cubicBezTo>
                  <a:pt x="313" y="75"/>
                  <a:pt x="305" y="67"/>
                  <a:pt x="295" y="67"/>
                </a:cubicBezTo>
                <a:cubicBezTo>
                  <a:pt x="285" y="67"/>
                  <a:pt x="277" y="75"/>
                  <a:pt x="277" y="85"/>
                </a:cubicBezTo>
                <a:close/>
                <a:moveTo>
                  <a:pt x="150" y="187"/>
                </a:moveTo>
                <a:cubicBezTo>
                  <a:pt x="150" y="197"/>
                  <a:pt x="158" y="205"/>
                  <a:pt x="168" y="205"/>
                </a:cubicBezTo>
                <a:cubicBezTo>
                  <a:pt x="178" y="205"/>
                  <a:pt x="186" y="197"/>
                  <a:pt x="186" y="187"/>
                </a:cubicBezTo>
                <a:cubicBezTo>
                  <a:pt x="186" y="177"/>
                  <a:pt x="178" y="169"/>
                  <a:pt x="168" y="169"/>
                </a:cubicBezTo>
                <a:cubicBezTo>
                  <a:pt x="158" y="169"/>
                  <a:pt x="150" y="177"/>
                  <a:pt x="150" y="187"/>
                </a:cubicBezTo>
                <a:close/>
                <a:moveTo>
                  <a:pt x="42" y="169"/>
                </a:moveTo>
                <a:cubicBezTo>
                  <a:pt x="42" y="179"/>
                  <a:pt x="50" y="187"/>
                  <a:pt x="60" y="187"/>
                </a:cubicBezTo>
                <a:cubicBezTo>
                  <a:pt x="70" y="187"/>
                  <a:pt x="78" y="179"/>
                  <a:pt x="78" y="169"/>
                </a:cubicBezTo>
                <a:cubicBezTo>
                  <a:pt x="78" y="159"/>
                  <a:pt x="70" y="151"/>
                  <a:pt x="60" y="151"/>
                </a:cubicBezTo>
                <a:cubicBezTo>
                  <a:pt x="50" y="151"/>
                  <a:pt x="42" y="159"/>
                  <a:pt x="42" y="169"/>
                </a:cubicBezTo>
                <a:close/>
                <a:moveTo>
                  <a:pt x="235" y="121"/>
                </a:moveTo>
                <a:cubicBezTo>
                  <a:pt x="235" y="121"/>
                  <a:pt x="235" y="121"/>
                  <a:pt x="284" y="121"/>
                </a:cubicBezTo>
                <a:cubicBezTo>
                  <a:pt x="290" y="121"/>
                  <a:pt x="295" y="117"/>
                  <a:pt x="295" y="112"/>
                </a:cubicBezTo>
                <a:cubicBezTo>
                  <a:pt x="295" y="112"/>
                  <a:pt x="295" y="112"/>
                  <a:pt x="295" y="103"/>
                </a:cubicBezTo>
                <a:moveTo>
                  <a:pt x="114" y="49"/>
                </a:moveTo>
                <a:cubicBezTo>
                  <a:pt x="114" y="49"/>
                  <a:pt x="114" y="51"/>
                  <a:pt x="114" y="125"/>
                </a:cubicBezTo>
                <a:cubicBezTo>
                  <a:pt x="114" y="130"/>
                  <a:pt x="118" y="133"/>
                  <a:pt x="123" y="133"/>
                </a:cubicBezTo>
                <a:cubicBezTo>
                  <a:pt x="123" y="133"/>
                  <a:pt x="123" y="133"/>
                  <a:pt x="143" y="133"/>
                </a:cubicBezTo>
                <a:cubicBezTo>
                  <a:pt x="143" y="133"/>
                  <a:pt x="143" y="133"/>
                  <a:pt x="158" y="133"/>
                </a:cubicBezTo>
                <a:cubicBezTo>
                  <a:pt x="163" y="133"/>
                  <a:pt x="168" y="139"/>
                  <a:pt x="168" y="144"/>
                </a:cubicBezTo>
                <a:cubicBezTo>
                  <a:pt x="168" y="144"/>
                  <a:pt x="168" y="144"/>
                  <a:pt x="168" y="169"/>
                </a:cubicBezTo>
                <a:moveTo>
                  <a:pt x="361" y="151"/>
                </a:moveTo>
                <a:cubicBezTo>
                  <a:pt x="361" y="151"/>
                  <a:pt x="361" y="151"/>
                  <a:pt x="340" y="151"/>
                </a:cubicBezTo>
                <a:cubicBezTo>
                  <a:pt x="335" y="151"/>
                  <a:pt x="331" y="155"/>
                  <a:pt x="331" y="160"/>
                </a:cubicBezTo>
                <a:cubicBezTo>
                  <a:pt x="331" y="160"/>
                  <a:pt x="331" y="160"/>
                  <a:pt x="331" y="205"/>
                </a:cubicBezTo>
                <a:moveTo>
                  <a:pt x="331" y="243"/>
                </a:moveTo>
                <a:cubicBezTo>
                  <a:pt x="331" y="243"/>
                  <a:pt x="331" y="243"/>
                  <a:pt x="331" y="190"/>
                </a:cubicBezTo>
                <a:cubicBezTo>
                  <a:pt x="331" y="185"/>
                  <a:pt x="327" y="181"/>
                  <a:pt x="321" y="181"/>
                </a:cubicBezTo>
                <a:cubicBezTo>
                  <a:pt x="321" y="181"/>
                  <a:pt x="321" y="181"/>
                  <a:pt x="295" y="181"/>
                </a:cubicBezTo>
                <a:moveTo>
                  <a:pt x="358" y="206"/>
                </a:moveTo>
                <a:cubicBezTo>
                  <a:pt x="367" y="212"/>
                  <a:pt x="377" y="215"/>
                  <a:pt x="388" y="215"/>
                </a:cubicBezTo>
                <a:cubicBezTo>
                  <a:pt x="417" y="215"/>
                  <a:pt x="440" y="192"/>
                  <a:pt x="440" y="163"/>
                </a:cubicBezTo>
                <a:cubicBezTo>
                  <a:pt x="440" y="134"/>
                  <a:pt x="417" y="111"/>
                  <a:pt x="388" y="111"/>
                </a:cubicBezTo>
                <a:cubicBezTo>
                  <a:pt x="388" y="110"/>
                  <a:pt x="388" y="110"/>
                  <a:pt x="388" y="110"/>
                </a:cubicBezTo>
                <a:cubicBezTo>
                  <a:pt x="388" y="110"/>
                  <a:pt x="379" y="38"/>
                  <a:pt x="310" y="41"/>
                </a:cubicBezTo>
                <a:cubicBezTo>
                  <a:pt x="310" y="41"/>
                  <a:pt x="275" y="4"/>
                  <a:pt x="227" y="30"/>
                </a:cubicBezTo>
                <a:cubicBezTo>
                  <a:pt x="227" y="30"/>
                  <a:pt x="183" y="0"/>
                  <a:pt x="146" y="53"/>
                </a:cubicBezTo>
                <a:cubicBezTo>
                  <a:pt x="146" y="53"/>
                  <a:pt x="79" y="26"/>
                  <a:pt x="68" y="103"/>
                </a:cubicBezTo>
                <a:cubicBezTo>
                  <a:pt x="68" y="103"/>
                  <a:pt x="68" y="103"/>
                  <a:pt x="68" y="103"/>
                </a:cubicBezTo>
                <a:cubicBezTo>
                  <a:pt x="68" y="103"/>
                  <a:pt x="7" y="116"/>
                  <a:pt x="4" y="165"/>
                </a:cubicBezTo>
                <a:cubicBezTo>
                  <a:pt x="0" y="213"/>
                  <a:pt x="42" y="247"/>
                  <a:pt x="87" y="215"/>
                </a:cubicBezTo>
                <a:cubicBezTo>
                  <a:pt x="87" y="215"/>
                  <a:pt x="120" y="263"/>
                  <a:pt x="164" y="237"/>
                </a:cubicBezTo>
                <a:cubicBezTo>
                  <a:pt x="164" y="237"/>
                  <a:pt x="222" y="295"/>
                  <a:pt x="270" y="235"/>
                </a:cubicBezTo>
                <a:cubicBezTo>
                  <a:pt x="270" y="235"/>
                  <a:pt x="329" y="282"/>
                  <a:pt x="358" y="206"/>
                </a:cubicBezTo>
                <a:close/>
              </a:path>
            </a:pathLst>
          </a:custGeom>
          <a:noFill/>
          <a:ln w="285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82880" tIns="91440" rIns="182880" bIns="91440" numCol="1" anchor="t" anchorCtr="0" compatLnSpc="1">
            <a:prstTxWarp prst="textNoShape">
              <a:avLst/>
            </a:prstTxWarp>
          </a:bodyPr>
          <a:lstStyle/>
          <a:p>
            <a:pPr algn="l" defTabSz="1828800" hangingPunct="1">
              <a:defRPr/>
            </a:pPr>
            <a:endParaRPr lang="en-US" sz="3600" b="1" kern="1200">
              <a:gradFill>
                <a:gsLst>
                  <a:gs pos="0">
                    <a:srgbClr val="505050"/>
                  </a:gs>
                  <a:gs pos="100000">
                    <a:srgbClr val="505050"/>
                  </a:gs>
                </a:gsLst>
              </a:gradFill>
              <a:latin typeface="Segoe UI"/>
              <a:ea typeface="+mn-ea"/>
              <a:cs typeface="+mn-cs"/>
            </a:endParaRPr>
          </a:p>
        </p:txBody>
      </p:sp>
    </p:spTree>
    <p:extLst>
      <p:ext uri="{BB962C8B-B14F-4D97-AF65-F5344CB8AC3E}">
        <p14:creationId xmlns:p14="http://schemas.microsoft.com/office/powerpoint/2010/main" val="584407451"/>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Title 1"/>
          <p:cNvSpPr txBox="1">
            <a:spLocks/>
          </p:cNvSpPr>
          <p:nvPr/>
        </p:nvSpPr>
        <p:spPr>
          <a:xfrm>
            <a:off x="918061" y="112701"/>
            <a:ext cx="21103118" cy="2194410"/>
          </a:xfrm>
          <a:prstGeom prst="rect">
            <a:avLst/>
          </a:prstGeom>
        </p:spPr>
        <p:txBody>
          <a:bodyPr lIns="292190" tIns="18262" rIns="292190" bIns="18262" anchor="b"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defTabSz="1826110">
              <a:defRPr/>
            </a:pPr>
            <a:r>
              <a:rPr lang="en-US" sz="10600" spc="-200" dirty="0">
                <a:solidFill>
                  <a:srgbClr val="505050"/>
                </a:solidFill>
                <a:latin typeface="Segoe UI Light"/>
              </a:rPr>
              <a:t>Mono</a:t>
            </a:r>
          </a:p>
        </p:txBody>
      </p:sp>
      <p:grpSp>
        <p:nvGrpSpPr>
          <p:cNvPr id="97" name="Group 96">
            <a:extLst>
              <a:ext uri="{FF2B5EF4-FFF2-40B4-BE49-F238E27FC236}">
                <a16:creationId xmlns:a16="http://schemas.microsoft.com/office/drawing/2014/main" id="{1EE0F69E-D392-46E2-A9D5-2C92CEA26469}"/>
              </a:ext>
            </a:extLst>
          </p:cNvPr>
          <p:cNvGrpSpPr/>
          <p:nvPr/>
        </p:nvGrpSpPr>
        <p:grpSpPr>
          <a:xfrm>
            <a:off x="1049799" y="7518518"/>
            <a:ext cx="17468722" cy="4991312"/>
            <a:chOff x="474923" y="2957811"/>
            <a:chExt cx="9253607" cy="3077297"/>
          </a:xfrm>
        </p:grpSpPr>
        <p:sp>
          <p:nvSpPr>
            <p:cNvPr id="99" name="TextBox 98">
              <a:extLst>
                <a:ext uri="{FF2B5EF4-FFF2-40B4-BE49-F238E27FC236}">
                  <a16:creationId xmlns:a16="http://schemas.microsoft.com/office/drawing/2014/main" id="{52768E2C-7B19-4972-B24F-376D4C496B77}"/>
                </a:ext>
              </a:extLst>
            </p:cNvPr>
            <p:cNvSpPr txBox="1"/>
            <p:nvPr/>
          </p:nvSpPr>
          <p:spPr>
            <a:xfrm>
              <a:off x="474923" y="2957811"/>
              <a:ext cx="9253607" cy="3077297"/>
            </a:xfrm>
            <a:prstGeom prst="rect">
              <a:avLst/>
            </a:prstGeom>
            <a:solidFill>
              <a:schemeClr val="accent1">
                <a:lumMod val="75000"/>
              </a:schemeClr>
            </a:solidFill>
          </p:spPr>
          <p:txBody>
            <a:bodyPr wrap="square" lIns="478024" tIns="382418" rIns="478024" bIns="382418"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defTabSz="1828050" hangingPunct="1">
                <a:defRPr/>
              </a:pPr>
              <a:endParaRPr lang="en-US" sz="2666" b="1">
                <a:solidFill>
                  <a:srgbClr val="FFFFFF"/>
                </a:solidFill>
                <a:latin typeface="Segoe UI"/>
                <a:ea typeface="+mn-ea"/>
              </a:endParaRPr>
            </a:p>
          </p:txBody>
        </p:sp>
        <p:sp>
          <p:nvSpPr>
            <p:cNvPr id="100" name="TextBox 99">
              <a:extLst>
                <a:ext uri="{FF2B5EF4-FFF2-40B4-BE49-F238E27FC236}">
                  <a16:creationId xmlns:a16="http://schemas.microsoft.com/office/drawing/2014/main" id="{4938539F-DDDA-4183-87BF-0526D5D21645}"/>
                </a:ext>
              </a:extLst>
            </p:cNvPr>
            <p:cNvSpPr txBox="1"/>
            <p:nvPr/>
          </p:nvSpPr>
          <p:spPr>
            <a:xfrm>
              <a:off x="3762304" y="5408884"/>
              <a:ext cx="2688627" cy="382081"/>
            </a:xfrm>
            <a:prstGeom prst="rect">
              <a:avLst/>
            </a:prstGeom>
            <a:solidFill>
              <a:srgbClr val="D2D2D2"/>
            </a:solidFill>
          </p:spPr>
          <p:txBody>
            <a:bodyPr wrap="square" lIns="478024" tIns="382418" rIns="478024" bIns="382418" rtlCol="0" anchor="ctr">
              <a:noAutofit/>
            </a:bodyPr>
            <a:lstStyle/>
            <a:p>
              <a:pPr defTabSz="1792040" hangingPunct="1">
                <a:lnSpc>
                  <a:spcPct val="90000"/>
                </a:lnSpc>
                <a:defRPr/>
              </a:pPr>
              <a:r>
                <a:rPr lang="en-US" sz="1866" b="1">
                  <a:gradFill>
                    <a:gsLst>
                      <a:gs pos="2804">
                        <a:srgbClr val="505050"/>
                      </a:gs>
                      <a:gs pos="26000">
                        <a:srgbClr val="505050"/>
                      </a:gs>
                    </a:gsLst>
                    <a:lin ang="5400000" scaled="1"/>
                  </a:gradFill>
                  <a:latin typeface="Segoe UI"/>
                  <a:ea typeface="+mn-ea"/>
                  <a:cs typeface="Segoe UI Semilight" panose="020B0402040204020203" pitchFamily="34" charset="0"/>
                </a:rPr>
                <a:t>COMPILERS</a:t>
              </a:r>
            </a:p>
          </p:txBody>
        </p:sp>
        <p:sp>
          <p:nvSpPr>
            <p:cNvPr id="101" name="TextBox 100">
              <a:extLst>
                <a:ext uri="{FF2B5EF4-FFF2-40B4-BE49-F238E27FC236}">
                  <a16:creationId xmlns:a16="http://schemas.microsoft.com/office/drawing/2014/main" id="{4ECBC503-3A76-45BA-9A6D-A333E382EF0C}"/>
                </a:ext>
              </a:extLst>
            </p:cNvPr>
            <p:cNvSpPr txBox="1"/>
            <p:nvPr/>
          </p:nvSpPr>
          <p:spPr>
            <a:xfrm>
              <a:off x="6759530" y="5408884"/>
              <a:ext cx="2626177" cy="382081"/>
            </a:xfrm>
            <a:prstGeom prst="rect">
              <a:avLst/>
            </a:prstGeom>
            <a:solidFill>
              <a:srgbClr val="D2D2D2"/>
            </a:solidFill>
          </p:spPr>
          <p:txBody>
            <a:bodyPr wrap="square" lIns="478024" tIns="382418" rIns="478024" bIns="382418" rtlCol="0" anchor="ctr">
              <a:noAutofit/>
            </a:bodyPr>
            <a:lstStyle/>
            <a:p>
              <a:pPr defTabSz="1792040" hangingPunct="1">
                <a:lnSpc>
                  <a:spcPct val="90000"/>
                </a:lnSpc>
                <a:defRPr/>
              </a:pPr>
              <a:r>
                <a:rPr lang="en-US" sz="1866" b="1">
                  <a:gradFill>
                    <a:gsLst>
                      <a:gs pos="2804">
                        <a:srgbClr val="505050"/>
                      </a:gs>
                      <a:gs pos="26000">
                        <a:srgbClr val="505050"/>
                      </a:gs>
                    </a:gsLst>
                    <a:lin ang="5400000" scaled="1"/>
                  </a:gradFill>
                  <a:latin typeface="Segoe UI"/>
                  <a:ea typeface="+mn-ea"/>
                  <a:cs typeface="Segoe UI Semilight" panose="020B0402040204020203" pitchFamily="34" charset="0"/>
                </a:rPr>
                <a:t>LANGUAGES</a:t>
              </a:r>
            </a:p>
          </p:txBody>
        </p:sp>
        <p:sp>
          <p:nvSpPr>
            <p:cNvPr id="102" name="TextBox 101">
              <a:extLst>
                <a:ext uri="{FF2B5EF4-FFF2-40B4-BE49-F238E27FC236}">
                  <a16:creationId xmlns:a16="http://schemas.microsoft.com/office/drawing/2014/main" id="{A3561CBE-8A8A-4CF2-9004-41871D7D0E6F}"/>
                </a:ext>
              </a:extLst>
            </p:cNvPr>
            <p:cNvSpPr txBox="1"/>
            <p:nvPr/>
          </p:nvSpPr>
          <p:spPr>
            <a:xfrm>
              <a:off x="819096" y="5408885"/>
              <a:ext cx="2634609" cy="394116"/>
            </a:xfrm>
            <a:prstGeom prst="rect">
              <a:avLst/>
            </a:prstGeom>
            <a:solidFill>
              <a:srgbClr val="D2D2D2"/>
            </a:solidFill>
          </p:spPr>
          <p:txBody>
            <a:bodyPr wrap="square" lIns="478024" tIns="382418" rIns="478024" bIns="382418" rtlCol="0" anchor="ctr">
              <a:noAutofit/>
            </a:bodyPr>
            <a:lstStyle/>
            <a:p>
              <a:pPr defTabSz="1792040" hangingPunct="1">
                <a:lnSpc>
                  <a:spcPct val="90000"/>
                </a:lnSpc>
                <a:defRPr/>
              </a:pPr>
              <a:r>
                <a:rPr lang="en-US" sz="1866" b="1">
                  <a:gradFill>
                    <a:gsLst>
                      <a:gs pos="2804">
                        <a:srgbClr val="505050"/>
                      </a:gs>
                      <a:gs pos="26000">
                        <a:srgbClr val="505050"/>
                      </a:gs>
                    </a:gsLst>
                    <a:lin ang="5400000" scaled="1"/>
                  </a:gradFill>
                  <a:latin typeface="Segoe UI"/>
                  <a:ea typeface="+mn-ea"/>
                  <a:cs typeface="Segoe UI Semilight" panose="020B0402040204020203" pitchFamily="34" charset="0"/>
                </a:rPr>
                <a:t>RUNTIME COMPONENTS</a:t>
              </a:r>
            </a:p>
          </p:txBody>
        </p:sp>
        <p:sp>
          <p:nvSpPr>
            <p:cNvPr id="103" name="TextBox 102">
              <a:extLst>
                <a:ext uri="{FF2B5EF4-FFF2-40B4-BE49-F238E27FC236}">
                  <a16:creationId xmlns:a16="http://schemas.microsoft.com/office/drawing/2014/main" id="{277CB0A4-0F05-466C-A74E-540890CB27D3}"/>
                </a:ext>
              </a:extLst>
            </p:cNvPr>
            <p:cNvSpPr txBox="1"/>
            <p:nvPr/>
          </p:nvSpPr>
          <p:spPr>
            <a:xfrm>
              <a:off x="525249" y="3561539"/>
              <a:ext cx="9162736" cy="1149498"/>
            </a:xfrm>
            <a:prstGeom prst="rect">
              <a:avLst/>
            </a:prstGeom>
            <a:solidFill>
              <a:srgbClr val="000000">
                <a:alpha val="10196"/>
              </a:srgbClr>
            </a:solidFill>
          </p:spPr>
          <p:txBody>
            <a:bodyPr wrap="square" lIns="478024" tIns="382418" rIns="478024" bIns="382418"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defTabSz="1828050" hangingPunct="1">
                <a:defRPr/>
              </a:pPr>
              <a:r>
                <a:rPr lang="en-US" sz="2666">
                  <a:solidFill>
                    <a:srgbClr val="FFFFFF"/>
                  </a:solidFill>
                  <a:latin typeface="Segoe UI Semibold" panose="020B0702040204020203" pitchFamily="34" charset="0"/>
                  <a:ea typeface="+mn-ea"/>
                  <a:cs typeface="Segoe UI Semibold" panose="020B0702040204020203" pitchFamily="34" charset="0"/>
                </a:rPr>
                <a:t>LIBRARIES</a:t>
              </a:r>
              <a:endParaRPr lang="en-US" sz="2134">
                <a:solidFill>
                  <a:srgbClr val="FFFFFF"/>
                </a:solidFill>
                <a:latin typeface="Segoe UI Semibold" panose="020B0702040204020203" pitchFamily="34" charset="0"/>
                <a:ea typeface="+mn-ea"/>
                <a:cs typeface="Segoe UI Semibold" panose="020B0702040204020203" pitchFamily="34" charset="0"/>
              </a:endParaRPr>
            </a:p>
          </p:txBody>
        </p:sp>
        <p:sp>
          <p:nvSpPr>
            <p:cNvPr id="104" name="Rectangle 103">
              <a:extLst>
                <a:ext uri="{FF2B5EF4-FFF2-40B4-BE49-F238E27FC236}">
                  <a16:creationId xmlns:a16="http://schemas.microsoft.com/office/drawing/2014/main" id="{45A69D42-C769-429F-833C-FEBE0B0A9C6C}"/>
                </a:ext>
              </a:extLst>
            </p:cNvPr>
            <p:cNvSpPr/>
            <p:nvPr/>
          </p:nvSpPr>
          <p:spPr>
            <a:xfrm>
              <a:off x="549899" y="4949462"/>
              <a:ext cx="9162736" cy="309852"/>
            </a:xfrm>
            <a:prstGeom prst="rect">
              <a:avLst/>
            </a:prstGeom>
          </p:spPr>
          <p:txBody>
            <a:bodyPr wrap="square">
              <a:spAutoFit/>
            </a:bodyPr>
            <a:lstStyle/>
            <a:p>
              <a:pPr defTabSz="1827660" hangingPunct="1">
                <a:defRPr/>
              </a:pPr>
              <a:r>
                <a:rPr lang="en-US" sz="2666" b="1">
                  <a:latin typeface="Segoe UI Semibold" panose="020B0702040204020203" pitchFamily="34" charset="0"/>
                  <a:ea typeface="+mn-ea"/>
                  <a:cs typeface="Segoe UI Semibold" panose="020B0702040204020203" pitchFamily="34" charset="0"/>
                </a:rPr>
                <a:t>INFRASTRUCTURE</a:t>
              </a:r>
              <a:endParaRPr lang="en-US" sz="3466" kern="1200">
                <a:solidFill>
                  <a:srgbClr val="505050"/>
                </a:solidFill>
                <a:latin typeface="Segoe UI Semibold" panose="020B0702040204020203" pitchFamily="34" charset="0"/>
                <a:ea typeface="+mn-ea"/>
                <a:cs typeface="Segoe UI Semibold" panose="020B0702040204020203" pitchFamily="34" charset="0"/>
              </a:endParaRPr>
            </a:p>
          </p:txBody>
        </p:sp>
      </p:grpSp>
      <p:sp>
        <p:nvSpPr>
          <p:cNvPr id="98" name="Rectangle 97">
            <a:extLst>
              <a:ext uri="{FF2B5EF4-FFF2-40B4-BE49-F238E27FC236}">
                <a16:creationId xmlns:a16="http://schemas.microsoft.com/office/drawing/2014/main" id="{A59CCAF3-D916-40E9-9076-09DC5F61C3F4}"/>
              </a:ext>
            </a:extLst>
          </p:cNvPr>
          <p:cNvSpPr/>
          <p:nvPr/>
        </p:nvSpPr>
        <p:spPr>
          <a:xfrm>
            <a:off x="1185032" y="7688898"/>
            <a:ext cx="17359644" cy="609526"/>
          </a:xfrm>
          <a:prstGeom prst="rect">
            <a:avLst/>
          </a:prstGeom>
        </p:spPr>
        <p:txBody>
          <a:bodyPr wrap="square">
            <a:spAutoFit/>
          </a:bodyPr>
          <a:lstStyle/>
          <a:p>
            <a:pPr defTabSz="1828050" hangingPunct="1">
              <a:lnSpc>
                <a:spcPct val="90000"/>
              </a:lnSpc>
              <a:defRPr/>
            </a:pPr>
            <a:r>
              <a:rPr lang="en-US" sz="3734" b="1" dirty="0">
                <a:latin typeface="Segoe UI"/>
                <a:ea typeface="+mn-ea"/>
                <a:cs typeface="Segoe UI Semibold" panose="020B0702040204020203" pitchFamily="34" charset="0"/>
              </a:rPr>
              <a:t>Mono</a:t>
            </a:r>
          </a:p>
        </p:txBody>
      </p:sp>
      <p:sp>
        <p:nvSpPr>
          <p:cNvPr id="96" name="TextBox 95">
            <a:extLst>
              <a:ext uri="{FF2B5EF4-FFF2-40B4-BE49-F238E27FC236}">
                <a16:creationId xmlns:a16="http://schemas.microsoft.com/office/drawing/2014/main" id="{33E88C77-00DC-495A-87CC-40B91FB9F006}"/>
              </a:ext>
            </a:extLst>
          </p:cNvPr>
          <p:cNvSpPr txBox="1"/>
          <p:nvPr/>
        </p:nvSpPr>
        <p:spPr>
          <a:xfrm>
            <a:off x="1126337" y="10493157"/>
            <a:ext cx="17315646" cy="1797790"/>
          </a:xfrm>
          <a:prstGeom prst="rect">
            <a:avLst/>
          </a:prstGeom>
          <a:solidFill>
            <a:srgbClr val="000000">
              <a:alpha val="10196"/>
            </a:srgbClr>
          </a:solidFill>
        </p:spPr>
        <p:txBody>
          <a:bodyPr wrap="square" lIns="478024" tIns="382418" rIns="478024" bIns="382418"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defTabSz="1828050" hangingPunct="1">
              <a:defRPr/>
            </a:pPr>
            <a:endParaRPr lang="en-US" sz="2134" dirty="0">
              <a:solidFill>
                <a:srgbClr val="FFFFFF"/>
              </a:solidFill>
              <a:latin typeface="Segoe UI"/>
              <a:ea typeface="+mn-ea"/>
            </a:endParaRPr>
          </a:p>
        </p:txBody>
      </p:sp>
      <p:grpSp>
        <p:nvGrpSpPr>
          <p:cNvPr id="40" name="Group 68">
            <a:extLst>
              <a:ext uri="{FF2B5EF4-FFF2-40B4-BE49-F238E27FC236}">
                <a16:creationId xmlns:a16="http://schemas.microsoft.com/office/drawing/2014/main" id="{467FEC73-0778-4B87-8BB4-AA2DC0E8BEFD}"/>
              </a:ext>
            </a:extLst>
          </p:cNvPr>
          <p:cNvGrpSpPr/>
          <p:nvPr/>
        </p:nvGrpSpPr>
        <p:grpSpPr>
          <a:xfrm>
            <a:off x="1049798" y="3226708"/>
            <a:ext cx="2530016" cy="4151920"/>
            <a:chOff x="5309860" y="1899137"/>
            <a:chExt cx="1684127" cy="2597403"/>
          </a:xfrm>
        </p:grpSpPr>
        <p:sp>
          <p:nvSpPr>
            <p:cNvPr id="41" name="Rectangle 69">
              <a:extLst>
                <a:ext uri="{FF2B5EF4-FFF2-40B4-BE49-F238E27FC236}">
                  <a16:creationId xmlns:a16="http://schemas.microsoft.com/office/drawing/2014/main" id="{BA90C403-EC2E-4E10-80EC-6B6501348592}"/>
                </a:ext>
              </a:extLst>
            </p:cNvPr>
            <p:cNvSpPr/>
            <p:nvPr/>
          </p:nvSpPr>
          <p:spPr bwMode="auto">
            <a:xfrm>
              <a:off x="5329311" y="1899137"/>
              <a:ext cx="1664676" cy="2597403"/>
            </a:xfrm>
            <a:prstGeom prst="rect">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defTabSz="1864944" fontAlgn="base">
                <a:lnSpc>
                  <a:spcPct val="90000"/>
                </a:lnSpc>
                <a:spcBef>
                  <a:spcPct val="0"/>
                </a:spcBef>
                <a:spcAft>
                  <a:spcPct val="0"/>
                </a:spcAft>
              </a:pPr>
              <a:endParaRPr lang="en-US" sz="4800" dirty="0">
                <a:gradFill>
                  <a:gsLst>
                    <a:gs pos="0">
                      <a:srgbClr val="FFFFFF"/>
                    </a:gs>
                    <a:gs pos="100000">
                      <a:srgbClr val="FFFFFF"/>
                    </a:gs>
                  </a:gsLst>
                  <a:lin ang="5400000" scaled="0"/>
                </a:gradFill>
                <a:ea typeface="Segoe UI" pitchFamily="34" charset="0"/>
                <a:cs typeface="Segoe UI" pitchFamily="34" charset="0"/>
              </a:endParaRPr>
            </a:p>
          </p:txBody>
        </p:sp>
        <p:pic>
          <p:nvPicPr>
            <p:cNvPr id="54" name="Picture 70">
              <a:extLst>
                <a:ext uri="{FF2B5EF4-FFF2-40B4-BE49-F238E27FC236}">
                  <a16:creationId xmlns:a16="http://schemas.microsoft.com/office/drawing/2014/main" id="{A94EAC57-BC9D-458C-AF8F-9726E35FC29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12828" y="1990253"/>
              <a:ext cx="688086" cy="1062990"/>
            </a:xfrm>
            <a:prstGeom prst="rect">
              <a:avLst/>
            </a:prstGeom>
          </p:spPr>
        </p:pic>
        <p:sp>
          <p:nvSpPr>
            <p:cNvPr id="55" name="TextBox 71">
              <a:extLst>
                <a:ext uri="{FF2B5EF4-FFF2-40B4-BE49-F238E27FC236}">
                  <a16:creationId xmlns:a16="http://schemas.microsoft.com/office/drawing/2014/main" id="{AFCA1F16-E5EA-4D23-A771-9757DD267A31}"/>
                </a:ext>
              </a:extLst>
            </p:cNvPr>
            <p:cNvSpPr txBox="1"/>
            <p:nvPr/>
          </p:nvSpPr>
          <p:spPr>
            <a:xfrm>
              <a:off x="5309860" y="3143061"/>
              <a:ext cx="1665837" cy="225275"/>
            </a:xfrm>
            <a:prstGeom prst="rect">
              <a:avLst/>
            </a:prstGeom>
            <a:noFill/>
          </p:spPr>
          <p:txBody>
            <a:bodyPr wrap="square" lIns="0" tIns="0" rIns="0" bIns="0" rtlCol="0">
              <a:spAutoFit/>
            </a:bodyPr>
            <a:lstStyle/>
            <a:p>
              <a:pPr>
                <a:lnSpc>
                  <a:spcPct val="90000"/>
                </a:lnSpc>
                <a:spcAft>
                  <a:spcPts val="1200"/>
                </a:spcAft>
              </a:pPr>
              <a:r>
                <a:rPr lang="en-US" sz="2600" dirty="0">
                  <a:solidFill>
                    <a:schemeClr val="bg1"/>
                  </a:solidFill>
                  <a:latin typeface="Segoe UI Semibold" panose="020B0702040204020203" pitchFamily="34" charset="0"/>
                </a:rPr>
                <a:t>MOBILE</a:t>
              </a:r>
            </a:p>
          </p:txBody>
        </p:sp>
      </p:grpSp>
      <p:grpSp>
        <p:nvGrpSpPr>
          <p:cNvPr id="57" name="Group 72">
            <a:extLst>
              <a:ext uri="{FF2B5EF4-FFF2-40B4-BE49-F238E27FC236}">
                <a16:creationId xmlns:a16="http://schemas.microsoft.com/office/drawing/2014/main" id="{CDB7E519-B17F-4766-ADCD-B396A75C812A}"/>
              </a:ext>
            </a:extLst>
          </p:cNvPr>
          <p:cNvGrpSpPr/>
          <p:nvPr/>
        </p:nvGrpSpPr>
        <p:grpSpPr>
          <a:xfrm>
            <a:off x="3609034" y="3205788"/>
            <a:ext cx="2542964" cy="4151920"/>
            <a:chOff x="6965136" y="1899137"/>
            <a:chExt cx="1692746" cy="2597403"/>
          </a:xfrm>
        </p:grpSpPr>
        <p:sp>
          <p:nvSpPr>
            <p:cNvPr id="58" name="Rectangle 73">
              <a:extLst>
                <a:ext uri="{FF2B5EF4-FFF2-40B4-BE49-F238E27FC236}">
                  <a16:creationId xmlns:a16="http://schemas.microsoft.com/office/drawing/2014/main" id="{46E79A08-3B39-4522-925B-251B614B00AA}"/>
                </a:ext>
              </a:extLst>
            </p:cNvPr>
            <p:cNvSpPr/>
            <p:nvPr/>
          </p:nvSpPr>
          <p:spPr bwMode="auto">
            <a:xfrm>
              <a:off x="6993205" y="1899137"/>
              <a:ext cx="1664677" cy="2597403"/>
            </a:xfrm>
            <a:prstGeom prst="rect">
              <a:avLst/>
            </a:prstGeom>
            <a:solidFill>
              <a:srgbClr val="9B4F9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defTabSz="1864944" fontAlgn="base">
                <a:lnSpc>
                  <a:spcPct val="90000"/>
                </a:lnSpc>
                <a:spcBef>
                  <a:spcPct val="0"/>
                </a:spcBef>
                <a:spcAft>
                  <a:spcPct val="0"/>
                </a:spcAft>
              </a:pPr>
              <a:endParaRPr lang="en-US" sz="4800" dirty="0">
                <a:gradFill>
                  <a:gsLst>
                    <a:gs pos="0">
                      <a:srgbClr val="FFFFFF"/>
                    </a:gs>
                    <a:gs pos="100000">
                      <a:srgbClr val="FFFFFF"/>
                    </a:gs>
                  </a:gsLst>
                  <a:lin ang="5400000" scaled="0"/>
                </a:gradFill>
                <a:ea typeface="Segoe UI" pitchFamily="34" charset="0"/>
                <a:cs typeface="Segoe UI" pitchFamily="34" charset="0"/>
              </a:endParaRPr>
            </a:p>
          </p:txBody>
        </p:sp>
        <p:pic>
          <p:nvPicPr>
            <p:cNvPr id="59" name="Picture 74">
              <a:extLst>
                <a:ext uri="{FF2B5EF4-FFF2-40B4-BE49-F238E27FC236}">
                  <a16:creationId xmlns:a16="http://schemas.microsoft.com/office/drawing/2014/main" id="{FB8B05C4-F8E1-4FA9-AFF0-21FD45A201F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11804" y="1990253"/>
              <a:ext cx="969264" cy="1062990"/>
            </a:xfrm>
            <a:prstGeom prst="rect">
              <a:avLst/>
            </a:prstGeom>
          </p:spPr>
        </p:pic>
        <p:sp>
          <p:nvSpPr>
            <p:cNvPr id="60" name="TextBox 75">
              <a:extLst>
                <a:ext uri="{FF2B5EF4-FFF2-40B4-BE49-F238E27FC236}">
                  <a16:creationId xmlns:a16="http://schemas.microsoft.com/office/drawing/2014/main" id="{BDB6FB07-795E-4810-80FB-4CC4F2273385}"/>
                </a:ext>
              </a:extLst>
            </p:cNvPr>
            <p:cNvSpPr txBox="1"/>
            <p:nvPr/>
          </p:nvSpPr>
          <p:spPr>
            <a:xfrm>
              <a:off x="6965136" y="3143061"/>
              <a:ext cx="1665837" cy="225275"/>
            </a:xfrm>
            <a:prstGeom prst="rect">
              <a:avLst/>
            </a:prstGeom>
            <a:noFill/>
          </p:spPr>
          <p:txBody>
            <a:bodyPr wrap="square" lIns="0" tIns="0" rIns="0" bIns="0" rtlCol="0">
              <a:spAutoFit/>
            </a:bodyPr>
            <a:lstStyle/>
            <a:p>
              <a:pPr>
                <a:lnSpc>
                  <a:spcPct val="90000"/>
                </a:lnSpc>
                <a:spcAft>
                  <a:spcPts val="1200"/>
                </a:spcAft>
              </a:pPr>
              <a:r>
                <a:rPr lang="en-US" sz="2600" dirty="0">
                  <a:solidFill>
                    <a:schemeClr val="bg1"/>
                  </a:solidFill>
                  <a:latin typeface="Segoe UI Semibold" panose="020B0702040204020203" pitchFamily="34" charset="0"/>
                </a:rPr>
                <a:t>Games</a:t>
              </a:r>
            </a:p>
          </p:txBody>
        </p:sp>
      </p:grpSp>
      <p:sp>
        <p:nvSpPr>
          <p:cNvPr id="61" name="TextBox 38">
            <a:extLst>
              <a:ext uri="{FF2B5EF4-FFF2-40B4-BE49-F238E27FC236}">
                <a16:creationId xmlns:a16="http://schemas.microsoft.com/office/drawing/2014/main" id="{845C10F4-DAAA-416E-B7F6-79E9E3F4CB6E}"/>
              </a:ext>
            </a:extLst>
          </p:cNvPr>
          <p:cNvSpPr txBox="1"/>
          <p:nvPr/>
        </p:nvSpPr>
        <p:spPr>
          <a:xfrm>
            <a:off x="7045345" y="4027405"/>
            <a:ext cx="14551914" cy="13234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en-US" altLang="zh-CN" sz="4000" dirty="0">
                <a:solidFill>
                  <a:schemeClr val="tx1"/>
                </a:solidFill>
              </a:rPr>
              <a:t>Mono </a:t>
            </a:r>
            <a:r>
              <a:rPr lang="zh-CN" altLang="en-US" sz="4000" dirty="0">
                <a:solidFill>
                  <a:schemeClr val="tx1"/>
                </a:solidFill>
              </a:rPr>
              <a:t>也是 我们跨平台、开源实现</a:t>
            </a:r>
            <a:r>
              <a:rPr lang="en-US" altLang="zh-CN" sz="4000" dirty="0">
                <a:solidFill>
                  <a:schemeClr val="tx1"/>
                </a:solidFill>
              </a:rPr>
              <a:t>. net </a:t>
            </a:r>
            <a:r>
              <a:rPr lang="zh-CN" altLang="en-US" sz="4000" dirty="0">
                <a:solidFill>
                  <a:schemeClr val="tx1"/>
                </a:solidFill>
              </a:rPr>
              <a:t>的</a:t>
            </a:r>
            <a:r>
              <a:rPr lang="en-US" altLang="zh-CN" sz="4000" dirty="0">
                <a:solidFill>
                  <a:schemeClr val="tx1"/>
                </a:solidFill>
              </a:rPr>
              <a:t>, </a:t>
            </a:r>
            <a:r>
              <a:rPr lang="zh-CN" altLang="en-US" sz="4000" dirty="0">
                <a:solidFill>
                  <a:schemeClr val="tx1"/>
                </a:solidFill>
              </a:rPr>
              <a:t>在</a:t>
            </a:r>
            <a:r>
              <a:rPr lang="en-US" altLang="zh-CN" sz="4000" dirty="0" err="1">
                <a:solidFill>
                  <a:schemeClr val="tx1"/>
                </a:solidFill>
              </a:rPr>
              <a:t>ios</a:t>
            </a:r>
            <a:r>
              <a:rPr lang="en-US" altLang="zh-CN" sz="4000" dirty="0">
                <a:solidFill>
                  <a:schemeClr val="tx1"/>
                </a:solidFill>
              </a:rPr>
              <a:t> </a:t>
            </a:r>
            <a:r>
              <a:rPr lang="zh-CN" altLang="en-US" sz="4000" dirty="0">
                <a:solidFill>
                  <a:schemeClr val="tx1"/>
                </a:solidFill>
              </a:rPr>
              <a:t>和 </a:t>
            </a:r>
            <a:r>
              <a:rPr lang="en-US" altLang="zh-CN" sz="4000" dirty="0">
                <a:solidFill>
                  <a:schemeClr val="tx1"/>
                </a:solidFill>
              </a:rPr>
              <a:t>android </a:t>
            </a:r>
            <a:r>
              <a:rPr lang="zh-CN" altLang="en-US" sz="4000" dirty="0">
                <a:solidFill>
                  <a:schemeClr val="tx1"/>
                </a:solidFill>
              </a:rPr>
              <a:t>的移动应用开发领域和游戏</a:t>
            </a:r>
            <a:r>
              <a:rPr lang="en-US" altLang="zh-CN" sz="4000" dirty="0">
                <a:solidFill>
                  <a:schemeClr val="tx1"/>
                </a:solidFill>
              </a:rPr>
              <a:t>/</a:t>
            </a:r>
            <a:r>
              <a:rPr lang="zh-CN" altLang="en-US" sz="4000" dirty="0">
                <a:solidFill>
                  <a:schemeClr val="tx1"/>
                </a:solidFill>
              </a:rPr>
              <a:t>虚拟现实技术 具有重要价值</a:t>
            </a:r>
            <a:endParaRPr lang="en-US" altLang="zh-CN" sz="4000" dirty="0">
              <a:solidFill>
                <a:schemeClr val="tx1"/>
              </a:solidFill>
            </a:endParaRPr>
          </a:p>
        </p:txBody>
      </p:sp>
    </p:spTree>
    <p:extLst>
      <p:ext uri="{BB962C8B-B14F-4D97-AF65-F5344CB8AC3E}">
        <p14:creationId xmlns:p14="http://schemas.microsoft.com/office/powerpoint/2010/main" val="24081414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anim calcmode="lin" valueType="num">
                                      <p:cBhvr additive="base">
                                        <p:cTn id="7" dur="500" fill="hold"/>
                                        <p:tgtEl>
                                          <p:spTgt spid="40"/>
                                        </p:tgtEl>
                                        <p:attrNameLst>
                                          <p:attrName>ppt_x</p:attrName>
                                        </p:attrNameLst>
                                      </p:cBhvr>
                                      <p:tavLst>
                                        <p:tav tm="0">
                                          <p:val>
                                            <p:strVal val="#ppt_x"/>
                                          </p:val>
                                        </p:tav>
                                        <p:tav tm="100000">
                                          <p:val>
                                            <p:strVal val="#ppt_x"/>
                                          </p:val>
                                        </p:tav>
                                      </p:tavLst>
                                    </p:anim>
                                    <p:anim calcmode="lin" valueType="num">
                                      <p:cBhvr additive="base">
                                        <p:cTn id="8" dur="500" fill="hold"/>
                                        <p:tgtEl>
                                          <p:spTgt spid="40"/>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7"/>
                                        </p:tgtEl>
                                        <p:attrNameLst>
                                          <p:attrName>style.visibility</p:attrName>
                                        </p:attrNameLst>
                                      </p:cBhvr>
                                      <p:to>
                                        <p:strVal val="visible"/>
                                      </p:to>
                                    </p:set>
                                    <p:anim calcmode="lin" valueType="num">
                                      <p:cBhvr additive="base">
                                        <p:cTn id="11" dur="500" fill="hold"/>
                                        <p:tgtEl>
                                          <p:spTgt spid="57"/>
                                        </p:tgtEl>
                                        <p:attrNameLst>
                                          <p:attrName>ppt_x</p:attrName>
                                        </p:attrNameLst>
                                      </p:cBhvr>
                                      <p:tavLst>
                                        <p:tav tm="0">
                                          <p:val>
                                            <p:strVal val="#ppt_x"/>
                                          </p:val>
                                        </p:tav>
                                        <p:tav tm="100000">
                                          <p:val>
                                            <p:strVal val="#ppt_x"/>
                                          </p:val>
                                        </p:tav>
                                      </p:tavLst>
                                    </p:anim>
                                    <p:anim calcmode="lin" valueType="num">
                                      <p:cBhvr additive="base">
                                        <p:cTn id="12" dur="500" fill="hold"/>
                                        <p:tgtEl>
                                          <p:spTgt spid="57"/>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61"/>
                                        </p:tgtEl>
                                        <p:attrNameLst>
                                          <p:attrName>style.visibility</p:attrName>
                                        </p:attrNameLst>
                                      </p:cBhvr>
                                      <p:to>
                                        <p:strVal val="visible"/>
                                      </p:to>
                                    </p:set>
                                    <p:anim calcmode="lin" valueType="num">
                                      <p:cBhvr additive="base">
                                        <p:cTn id="15" dur="500" fill="hold"/>
                                        <p:tgtEl>
                                          <p:spTgt spid="61"/>
                                        </p:tgtEl>
                                        <p:attrNameLst>
                                          <p:attrName>ppt_x</p:attrName>
                                        </p:attrNameLst>
                                      </p:cBhvr>
                                      <p:tavLst>
                                        <p:tav tm="0">
                                          <p:val>
                                            <p:strVal val="#ppt_x"/>
                                          </p:val>
                                        </p:tav>
                                        <p:tav tm="100000">
                                          <p:val>
                                            <p:strVal val="#ppt_x"/>
                                          </p:val>
                                        </p:tav>
                                      </p:tavLst>
                                    </p:anim>
                                    <p:anim calcmode="lin" valueType="num">
                                      <p:cBhvr additive="base">
                                        <p:cTn id="16" dur="500" fill="hold"/>
                                        <p:tgtEl>
                                          <p:spTgt spid="6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6DB931-E972-4EBC-99BA-C8FF3CA2BDB8}"/>
              </a:ext>
            </a:extLst>
          </p:cNvPr>
          <p:cNvSpPr txBox="1">
            <a:spLocks/>
          </p:cNvSpPr>
          <p:nvPr/>
        </p:nvSpPr>
        <p:spPr>
          <a:xfrm>
            <a:off x="925486" y="416020"/>
            <a:ext cx="17988660" cy="9216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8800"/>
              <a:t>.NET 5</a:t>
            </a:r>
            <a:endParaRPr lang="zh-CN" altLang="en-US" sz="8800" dirty="0"/>
          </a:p>
        </p:txBody>
      </p:sp>
      <p:sp>
        <p:nvSpPr>
          <p:cNvPr id="3" name="PA-任意多边形 17">
            <a:extLst>
              <a:ext uri="{FF2B5EF4-FFF2-40B4-BE49-F238E27FC236}">
                <a16:creationId xmlns:a16="http://schemas.microsoft.com/office/drawing/2014/main" id="{83813B5B-392C-4B5E-853F-5A2B9B80011C}"/>
              </a:ext>
            </a:extLst>
          </p:cNvPr>
          <p:cNvSpPr/>
          <p:nvPr>
            <p:custDataLst>
              <p:tags r:id="rId1"/>
            </p:custDataLst>
          </p:nvPr>
        </p:nvSpPr>
        <p:spPr>
          <a:xfrm>
            <a:off x="815973" y="5968971"/>
            <a:ext cx="2242690" cy="1358230"/>
          </a:xfrm>
          <a:custGeom>
            <a:avLst/>
            <a:gdLst>
              <a:gd name="connsiteX0" fmla="*/ 166823 w 9465547"/>
              <a:gd name="connsiteY0" fmla="*/ 0 h 4020986"/>
              <a:gd name="connsiteX1" fmla="*/ 9298724 w 9465547"/>
              <a:gd name="connsiteY1" fmla="*/ 0 h 4020986"/>
              <a:gd name="connsiteX2" fmla="*/ 9465547 w 9465547"/>
              <a:gd name="connsiteY2" fmla="*/ 166823 h 4020986"/>
              <a:gd name="connsiteX3" fmla="*/ 9465547 w 9465547"/>
              <a:gd name="connsiteY3" fmla="*/ 3414609 h 4020986"/>
              <a:gd name="connsiteX4" fmla="*/ 9298724 w 9465547"/>
              <a:gd name="connsiteY4" fmla="*/ 3581432 h 4020986"/>
              <a:gd name="connsiteX5" fmla="*/ 410925 w 9465547"/>
              <a:gd name="connsiteY5" fmla="*/ 3581432 h 4020986"/>
              <a:gd name="connsiteX6" fmla="*/ 833 w 9465547"/>
              <a:gd name="connsiteY6" fmla="*/ 4020986 h 4020986"/>
              <a:gd name="connsiteX7" fmla="*/ 0 w 9465547"/>
              <a:gd name="connsiteY7" fmla="*/ 3430712 h 4020986"/>
              <a:gd name="connsiteX8" fmla="*/ 3251 w 9465547"/>
              <a:gd name="connsiteY8" fmla="*/ 3430712 h 4020986"/>
              <a:gd name="connsiteX9" fmla="*/ 0 w 9465547"/>
              <a:gd name="connsiteY9" fmla="*/ 3414609 h 4020986"/>
              <a:gd name="connsiteX10" fmla="*/ 0 w 9465547"/>
              <a:gd name="connsiteY10" fmla="*/ 166823 h 4020986"/>
              <a:gd name="connsiteX11" fmla="*/ 166823 w 9465547"/>
              <a:gd name="connsiteY11" fmla="*/ 0 h 4020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65547" h="4020986">
                <a:moveTo>
                  <a:pt x="166823" y="0"/>
                </a:moveTo>
                <a:lnTo>
                  <a:pt x="9298724" y="0"/>
                </a:lnTo>
                <a:cubicBezTo>
                  <a:pt x="9390858" y="0"/>
                  <a:pt x="9465547" y="74689"/>
                  <a:pt x="9465547" y="166823"/>
                </a:cubicBezTo>
                <a:lnTo>
                  <a:pt x="9465547" y="3414609"/>
                </a:lnTo>
                <a:cubicBezTo>
                  <a:pt x="9465547" y="3506743"/>
                  <a:pt x="9390858" y="3581432"/>
                  <a:pt x="9298724" y="3581432"/>
                </a:cubicBezTo>
                <a:lnTo>
                  <a:pt x="410925" y="3581432"/>
                </a:lnTo>
                <a:lnTo>
                  <a:pt x="833" y="4020986"/>
                </a:lnTo>
                <a:cubicBezTo>
                  <a:pt x="555" y="3824228"/>
                  <a:pt x="278" y="3627470"/>
                  <a:pt x="0" y="3430712"/>
                </a:cubicBezTo>
                <a:lnTo>
                  <a:pt x="3251" y="3430712"/>
                </a:lnTo>
                <a:lnTo>
                  <a:pt x="0" y="3414609"/>
                </a:lnTo>
                <a:lnTo>
                  <a:pt x="0" y="166823"/>
                </a:lnTo>
                <a:cubicBezTo>
                  <a:pt x="0" y="74689"/>
                  <a:pt x="74689" y="0"/>
                  <a:pt x="166823" y="0"/>
                </a:cubicBezTo>
                <a:close/>
              </a:path>
            </a:pathLst>
          </a:custGeom>
          <a:solidFill>
            <a:srgbClr val="397FCB">
              <a:alpha val="20000"/>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6000">
              <a:solidFill>
                <a:schemeClr val="tx1"/>
              </a:solidFill>
            </a:endParaRPr>
          </a:p>
        </p:txBody>
      </p:sp>
      <p:sp>
        <p:nvSpPr>
          <p:cNvPr id="4" name="PA-任意多边形 16">
            <a:extLst>
              <a:ext uri="{FF2B5EF4-FFF2-40B4-BE49-F238E27FC236}">
                <a16:creationId xmlns:a16="http://schemas.microsoft.com/office/drawing/2014/main" id="{11B7A383-A31A-4073-847B-FF614C83F55C}"/>
              </a:ext>
            </a:extLst>
          </p:cNvPr>
          <p:cNvSpPr/>
          <p:nvPr>
            <p:custDataLst>
              <p:tags r:id="rId2"/>
            </p:custDataLst>
          </p:nvPr>
        </p:nvSpPr>
        <p:spPr>
          <a:xfrm flipH="1">
            <a:off x="17060652" y="8526207"/>
            <a:ext cx="5777360" cy="3064242"/>
          </a:xfrm>
          <a:custGeom>
            <a:avLst/>
            <a:gdLst>
              <a:gd name="connsiteX0" fmla="*/ 166823 w 9465547"/>
              <a:gd name="connsiteY0" fmla="*/ 0 h 4020986"/>
              <a:gd name="connsiteX1" fmla="*/ 9298724 w 9465547"/>
              <a:gd name="connsiteY1" fmla="*/ 0 h 4020986"/>
              <a:gd name="connsiteX2" fmla="*/ 9465547 w 9465547"/>
              <a:gd name="connsiteY2" fmla="*/ 166823 h 4020986"/>
              <a:gd name="connsiteX3" fmla="*/ 9465547 w 9465547"/>
              <a:gd name="connsiteY3" fmla="*/ 3414609 h 4020986"/>
              <a:gd name="connsiteX4" fmla="*/ 9298724 w 9465547"/>
              <a:gd name="connsiteY4" fmla="*/ 3581432 h 4020986"/>
              <a:gd name="connsiteX5" fmla="*/ 410925 w 9465547"/>
              <a:gd name="connsiteY5" fmla="*/ 3581432 h 4020986"/>
              <a:gd name="connsiteX6" fmla="*/ 833 w 9465547"/>
              <a:gd name="connsiteY6" fmla="*/ 4020986 h 4020986"/>
              <a:gd name="connsiteX7" fmla="*/ 0 w 9465547"/>
              <a:gd name="connsiteY7" fmla="*/ 3430712 h 4020986"/>
              <a:gd name="connsiteX8" fmla="*/ 3251 w 9465547"/>
              <a:gd name="connsiteY8" fmla="*/ 3430712 h 4020986"/>
              <a:gd name="connsiteX9" fmla="*/ 0 w 9465547"/>
              <a:gd name="connsiteY9" fmla="*/ 3414609 h 4020986"/>
              <a:gd name="connsiteX10" fmla="*/ 0 w 9465547"/>
              <a:gd name="connsiteY10" fmla="*/ 166823 h 4020986"/>
              <a:gd name="connsiteX11" fmla="*/ 166823 w 9465547"/>
              <a:gd name="connsiteY11" fmla="*/ 0 h 4020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65547" h="4020986">
                <a:moveTo>
                  <a:pt x="166823" y="0"/>
                </a:moveTo>
                <a:lnTo>
                  <a:pt x="9298724" y="0"/>
                </a:lnTo>
                <a:cubicBezTo>
                  <a:pt x="9390858" y="0"/>
                  <a:pt x="9465547" y="74689"/>
                  <a:pt x="9465547" y="166823"/>
                </a:cubicBezTo>
                <a:lnTo>
                  <a:pt x="9465547" y="3414609"/>
                </a:lnTo>
                <a:cubicBezTo>
                  <a:pt x="9465547" y="3506743"/>
                  <a:pt x="9390858" y="3581432"/>
                  <a:pt x="9298724" y="3581432"/>
                </a:cubicBezTo>
                <a:lnTo>
                  <a:pt x="410925" y="3581432"/>
                </a:lnTo>
                <a:lnTo>
                  <a:pt x="833" y="4020986"/>
                </a:lnTo>
                <a:cubicBezTo>
                  <a:pt x="555" y="3824228"/>
                  <a:pt x="278" y="3627470"/>
                  <a:pt x="0" y="3430712"/>
                </a:cubicBezTo>
                <a:lnTo>
                  <a:pt x="3251" y="3430712"/>
                </a:lnTo>
                <a:lnTo>
                  <a:pt x="0" y="3414609"/>
                </a:lnTo>
                <a:lnTo>
                  <a:pt x="0" y="166823"/>
                </a:lnTo>
                <a:cubicBezTo>
                  <a:pt x="0" y="74689"/>
                  <a:pt x="74689" y="0"/>
                  <a:pt x="166823" y="0"/>
                </a:cubicBezTo>
                <a:close/>
              </a:path>
            </a:pathLst>
          </a:custGeom>
          <a:solidFill>
            <a:srgbClr val="397FCB">
              <a:alpha val="60000"/>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6000">
              <a:solidFill>
                <a:schemeClr val="tx1"/>
              </a:solidFill>
            </a:endParaRPr>
          </a:p>
        </p:txBody>
      </p:sp>
      <p:sp>
        <p:nvSpPr>
          <p:cNvPr id="5" name="PA-任意多边形 10">
            <a:extLst>
              <a:ext uri="{FF2B5EF4-FFF2-40B4-BE49-F238E27FC236}">
                <a16:creationId xmlns:a16="http://schemas.microsoft.com/office/drawing/2014/main" id="{4665ECEB-FDD3-4186-BC0D-3D035A154F26}"/>
              </a:ext>
            </a:extLst>
          </p:cNvPr>
          <p:cNvSpPr/>
          <p:nvPr>
            <p:custDataLst>
              <p:tags r:id="rId3"/>
            </p:custDataLst>
          </p:nvPr>
        </p:nvSpPr>
        <p:spPr>
          <a:xfrm>
            <a:off x="2489805" y="2491695"/>
            <a:ext cx="18931094" cy="8383420"/>
          </a:xfrm>
          <a:custGeom>
            <a:avLst/>
            <a:gdLst>
              <a:gd name="connsiteX0" fmla="*/ 166823 w 9465547"/>
              <a:gd name="connsiteY0" fmla="*/ 0 h 4020986"/>
              <a:gd name="connsiteX1" fmla="*/ 9298724 w 9465547"/>
              <a:gd name="connsiteY1" fmla="*/ 0 h 4020986"/>
              <a:gd name="connsiteX2" fmla="*/ 9465547 w 9465547"/>
              <a:gd name="connsiteY2" fmla="*/ 166823 h 4020986"/>
              <a:gd name="connsiteX3" fmla="*/ 9465547 w 9465547"/>
              <a:gd name="connsiteY3" fmla="*/ 3414609 h 4020986"/>
              <a:gd name="connsiteX4" fmla="*/ 9298724 w 9465547"/>
              <a:gd name="connsiteY4" fmla="*/ 3581432 h 4020986"/>
              <a:gd name="connsiteX5" fmla="*/ 410925 w 9465547"/>
              <a:gd name="connsiteY5" fmla="*/ 3581432 h 4020986"/>
              <a:gd name="connsiteX6" fmla="*/ 833 w 9465547"/>
              <a:gd name="connsiteY6" fmla="*/ 4020986 h 4020986"/>
              <a:gd name="connsiteX7" fmla="*/ 0 w 9465547"/>
              <a:gd name="connsiteY7" fmla="*/ 3430712 h 4020986"/>
              <a:gd name="connsiteX8" fmla="*/ 3251 w 9465547"/>
              <a:gd name="connsiteY8" fmla="*/ 3430712 h 4020986"/>
              <a:gd name="connsiteX9" fmla="*/ 0 w 9465547"/>
              <a:gd name="connsiteY9" fmla="*/ 3414609 h 4020986"/>
              <a:gd name="connsiteX10" fmla="*/ 0 w 9465547"/>
              <a:gd name="connsiteY10" fmla="*/ 166823 h 4020986"/>
              <a:gd name="connsiteX11" fmla="*/ 166823 w 9465547"/>
              <a:gd name="connsiteY11" fmla="*/ 0 h 4020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65547" h="4020986">
                <a:moveTo>
                  <a:pt x="166823" y="0"/>
                </a:moveTo>
                <a:lnTo>
                  <a:pt x="9298724" y="0"/>
                </a:lnTo>
                <a:cubicBezTo>
                  <a:pt x="9390858" y="0"/>
                  <a:pt x="9465547" y="74689"/>
                  <a:pt x="9465547" y="166823"/>
                </a:cubicBezTo>
                <a:lnTo>
                  <a:pt x="9465547" y="3414609"/>
                </a:lnTo>
                <a:cubicBezTo>
                  <a:pt x="9465547" y="3506743"/>
                  <a:pt x="9390858" y="3581432"/>
                  <a:pt x="9298724" y="3581432"/>
                </a:cubicBezTo>
                <a:lnTo>
                  <a:pt x="410925" y="3581432"/>
                </a:lnTo>
                <a:lnTo>
                  <a:pt x="833" y="4020986"/>
                </a:lnTo>
                <a:cubicBezTo>
                  <a:pt x="555" y="3824228"/>
                  <a:pt x="278" y="3627470"/>
                  <a:pt x="0" y="3430712"/>
                </a:cubicBezTo>
                <a:lnTo>
                  <a:pt x="3251" y="3430712"/>
                </a:lnTo>
                <a:lnTo>
                  <a:pt x="0" y="3414609"/>
                </a:lnTo>
                <a:lnTo>
                  <a:pt x="0" y="166823"/>
                </a:lnTo>
                <a:cubicBezTo>
                  <a:pt x="0" y="74689"/>
                  <a:pt x="74689" y="0"/>
                  <a:pt x="166823" y="0"/>
                </a:cubicBezTo>
                <a:close/>
              </a:path>
            </a:pathLst>
          </a:custGeom>
          <a:solidFill>
            <a:srgbClr val="397FCB"/>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4000" dirty="0">
                <a:solidFill>
                  <a:schemeClr val="bg1"/>
                </a:solidFill>
              </a:rPr>
              <a:t>.NET Core 3.0 </a:t>
            </a:r>
            <a:r>
              <a:rPr lang="zh-CN" altLang="en-US" sz="4000" dirty="0">
                <a:solidFill>
                  <a:schemeClr val="bg1"/>
                </a:solidFill>
              </a:rPr>
              <a:t>之后的下一个版本将是 </a:t>
            </a:r>
            <a:r>
              <a:rPr lang="en-US" altLang="zh-CN" sz="4000" dirty="0">
                <a:solidFill>
                  <a:schemeClr val="bg1"/>
                </a:solidFill>
              </a:rPr>
              <a:t>.NET 5 </a:t>
            </a:r>
            <a:r>
              <a:rPr lang="zh-CN" altLang="en-US" sz="4000" dirty="0">
                <a:solidFill>
                  <a:schemeClr val="bg1"/>
                </a:solidFill>
              </a:rPr>
              <a:t>。这将是 </a:t>
            </a:r>
            <a:r>
              <a:rPr lang="en-US" altLang="zh-CN" sz="4000" dirty="0">
                <a:solidFill>
                  <a:schemeClr val="bg1"/>
                </a:solidFill>
              </a:rPr>
              <a:t>.NET </a:t>
            </a:r>
            <a:r>
              <a:rPr lang="zh-CN" altLang="en-US" sz="4000" dirty="0">
                <a:solidFill>
                  <a:schemeClr val="bg1"/>
                </a:solidFill>
              </a:rPr>
              <a:t>系列的下一个重要版本。将来只会有一个 </a:t>
            </a:r>
            <a:r>
              <a:rPr lang="en-US" altLang="zh-CN" sz="4000" dirty="0">
                <a:solidFill>
                  <a:schemeClr val="bg1"/>
                </a:solidFill>
              </a:rPr>
              <a:t>.NET </a:t>
            </a:r>
            <a:r>
              <a:rPr lang="zh-CN" altLang="en-US" sz="4000" dirty="0">
                <a:solidFill>
                  <a:schemeClr val="bg1"/>
                </a:solidFill>
              </a:rPr>
              <a:t>，您将能够使用它来开发 </a:t>
            </a:r>
            <a:r>
              <a:rPr lang="en-US" altLang="zh-CN" sz="4000" dirty="0">
                <a:solidFill>
                  <a:schemeClr val="bg1"/>
                </a:solidFill>
              </a:rPr>
              <a:t>Windows</a:t>
            </a:r>
            <a:r>
              <a:rPr lang="zh-CN" altLang="en-US" sz="4000" dirty="0">
                <a:solidFill>
                  <a:schemeClr val="bg1"/>
                </a:solidFill>
              </a:rPr>
              <a:t>，</a:t>
            </a:r>
            <a:r>
              <a:rPr lang="en-US" altLang="zh-CN" sz="4000" dirty="0">
                <a:solidFill>
                  <a:schemeClr val="bg1"/>
                </a:solidFill>
              </a:rPr>
              <a:t>Linux</a:t>
            </a:r>
            <a:r>
              <a:rPr lang="zh-CN" altLang="en-US" sz="4000" dirty="0">
                <a:solidFill>
                  <a:schemeClr val="bg1"/>
                </a:solidFill>
              </a:rPr>
              <a:t>，</a:t>
            </a:r>
            <a:r>
              <a:rPr lang="en-US" altLang="zh-CN" sz="4000" dirty="0">
                <a:solidFill>
                  <a:schemeClr val="bg1"/>
                </a:solidFill>
              </a:rPr>
              <a:t>macOS</a:t>
            </a:r>
            <a:r>
              <a:rPr lang="zh-CN" altLang="en-US" sz="4000" dirty="0">
                <a:solidFill>
                  <a:schemeClr val="bg1"/>
                </a:solidFill>
              </a:rPr>
              <a:t>，</a:t>
            </a:r>
            <a:r>
              <a:rPr lang="en-US" altLang="zh-CN" sz="4000" dirty="0">
                <a:solidFill>
                  <a:schemeClr val="bg1"/>
                </a:solidFill>
              </a:rPr>
              <a:t>iOS</a:t>
            </a:r>
            <a:r>
              <a:rPr lang="zh-CN" altLang="en-US" sz="4000" dirty="0">
                <a:solidFill>
                  <a:schemeClr val="bg1"/>
                </a:solidFill>
              </a:rPr>
              <a:t>，</a:t>
            </a:r>
            <a:r>
              <a:rPr lang="en-US" altLang="zh-CN" sz="4000" dirty="0">
                <a:solidFill>
                  <a:schemeClr val="bg1"/>
                </a:solidFill>
              </a:rPr>
              <a:t>Android</a:t>
            </a:r>
            <a:r>
              <a:rPr lang="zh-CN" altLang="en-US" sz="4000" dirty="0">
                <a:solidFill>
                  <a:schemeClr val="bg1"/>
                </a:solidFill>
              </a:rPr>
              <a:t>，</a:t>
            </a:r>
            <a:r>
              <a:rPr lang="en-US" altLang="zh-CN" sz="4000" dirty="0" err="1">
                <a:solidFill>
                  <a:schemeClr val="bg1"/>
                </a:solidFill>
              </a:rPr>
              <a:t>tvOS</a:t>
            </a:r>
            <a:r>
              <a:rPr lang="zh-CN" altLang="en-US" sz="4000" dirty="0">
                <a:solidFill>
                  <a:schemeClr val="bg1"/>
                </a:solidFill>
              </a:rPr>
              <a:t>，</a:t>
            </a:r>
            <a:r>
              <a:rPr lang="en-US" altLang="zh-CN" sz="4000" dirty="0" err="1">
                <a:solidFill>
                  <a:schemeClr val="bg1"/>
                </a:solidFill>
              </a:rPr>
              <a:t>watchOS</a:t>
            </a:r>
            <a:r>
              <a:rPr lang="en-US" altLang="zh-CN" sz="4000" dirty="0">
                <a:solidFill>
                  <a:schemeClr val="bg1"/>
                </a:solidFill>
              </a:rPr>
              <a:t> </a:t>
            </a:r>
            <a:r>
              <a:rPr lang="zh-CN" altLang="en-US" sz="4000" dirty="0">
                <a:solidFill>
                  <a:schemeClr val="bg1"/>
                </a:solidFill>
              </a:rPr>
              <a:t>和 </a:t>
            </a:r>
            <a:r>
              <a:rPr lang="en-US" altLang="zh-CN" sz="4000" dirty="0" err="1">
                <a:solidFill>
                  <a:schemeClr val="bg1"/>
                </a:solidFill>
              </a:rPr>
              <a:t>WebAssembly</a:t>
            </a:r>
            <a:r>
              <a:rPr lang="en-US" altLang="zh-CN" sz="4000" dirty="0">
                <a:solidFill>
                  <a:schemeClr val="bg1"/>
                </a:solidFill>
              </a:rPr>
              <a:t> </a:t>
            </a:r>
            <a:r>
              <a:rPr lang="zh-CN" altLang="en-US" sz="4000" dirty="0">
                <a:solidFill>
                  <a:schemeClr val="bg1"/>
                </a:solidFill>
              </a:rPr>
              <a:t>等等。我们将在 </a:t>
            </a:r>
            <a:r>
              <a:rPr lang="en-US" altLang="zh-CN" sz="4000" dirty="0">
                <a:solidFill>
                  <a:schemeClr val="bg1"/>
                </a:solidFill>
              </a:rPr>
              <a:t>.NET 5 </a:t>
            </a:r>
            <a:r>
              <a:rPr lang="zh-CN" altLang="en-US" sz="4000" dirty="0">
                <a:solidFill>
                  <a:schemeClr val="bg1"/>
                </a:solidFill>
              </a:rPr>
              <a:t>中引入新的 </a:t>
            </a:r>
            <a:r>
              <a:rPr lang="en-US" altLang="zh-CN" sz="4000" dirty="0">
                <a:solidFill>
                  <a:schemeClr val="bg1"/>
                </a:solidFill>
              </a:rPr>
              <a:t>.NET API</a:t>
            </a:r>
            <a:r>
              <a:rPr lang="zh-CN" altLang="en-US" sz="4000" dirty="0">
                <a:solidFill>
                  <a:schemeClr val="bg1"/>
                </a:solidFill>
              </a:rPr>
              <a:t>、运行时功能和语言功能。从 </a:t>
            </a:r>
            <a:r>
              <a:rPr lang="en-US" altLang="zh-CN" sz="4000" dirty="0">
                <a:solidFill>
                  <a:schemeClr val="bg1"/>
                </a:solidFill>
              </a:rPr>
              <a:t>.NET Core </a:t>
            </a:r>
            <a:r>
              <a:rPr lang="zh-CN" altLang="en-US" sz="4000" dirty="0">
                <a:solidFill>
                  <a:schemeClr val="bg1"/>
                </a:solidFill>
              </a:rPr>
              <a:t>项目开始，我们已经向平台添加了大约五万个 </a:t>
            </a:r>
            <a:r>
              <a:rPr lang="en-US" altLang="zh-CN" sz="4000" dirty="0">
                <a:solidFill>
                  <a:schemeClr val="bg1"/>
                </a:solidFill>
              </a:rPr>
              <a:t>.NET Framework API</a:t>
            </a:r>
            <a:r>
              <a:rPr lang="zh-CN" altLang="en-US" sz="4000" dirty="0">
                <a:solidFill>
                  <a:schemeClr val="bg1"/>
                </a:solidFill>
              </a:rPr>
              <a:t>。 </a:t>
            </a:r>
            <a:r>
              <a:rPr lang="en-US" altLang="zh-CN" sz="4000" dirty="0">
                <a:solidFill>
                  <a:schemeClr val="bg1"/>
                </a:solidFill>
              </a:rPr>
              <a:t>.NET Core 3.0 </a:t>
            </a:r>
            <a:r>
              <a:rPr lang="zh-CN" altLang="en-US" sz="4000" dirty="0">
                <a:solidFill>
                  <a:schemeClr val="bg1"/>
                </a:solidFill>
              </a:rPr>
              <a:t>弥补了 </a:t>
            </a:r>
            <a:r>
              <a:rPr lang="en-US" altLang="zh-CN" sz="4000" dirty="0">
                <a:solidFill>
                  <a:schemeClr val="bg1"/>
                </a:solidFill>
              </a:rPr>
              <a:t>.NET Framework 4.8 </a:t>
            </a:r>
            <a:r>
              <a:rPr lang="zh-CN" altLang="en-US" sz="4000" dirty="0">
                <a:solidFill>
                  <a:schemeClr val="bg1"/>
                </a:solidFill>
              </a:rPr>
              <a:t>的大部分剩余功能差距，支持 </a:t>
            </a:r>
            <a:r>
              <a:rPr lang="en-US" altLang="zh-CN" sz="4000" dirty="0">
                <a:solidFill>
                  <a:schemeClr val="bg1"/>
                </a:solidFill>
              </a:rPr>
              <a:t>Windows Forms</a:t>
            </a:r>
            <a:r>
              <a:rPr lang="zh-CN" altLang="en-US" sz="4000" dirty="0">
                <a:solidFill>
                  <a:schemeClr val="bg1"/>
                </a:solidFill>
              </a:rPr>
              <a:t>，</a:t>
            </a:r>
            <a:r>
              <a:rPr lang="en-US" altLang="zh-CN" sz="4000" dirty="0">
                <a:solidFill>
                  <a:schemeClr val="bg1"/>
                </a:solidFill>
              </a:rPr>
              <a:t>WPF </a:t>
            </a:r>
            <a:r>
              <a:rPr lang="zh-CN" altLang="en-US" sz="4000" dirty="0">
                <a:solidFill>
                  <a:schemeClr val="bg1"/>
                </a:solidFill>
              </a:rPr>
              <a:t>和</a:t>
            </a:r>
            <a:r>
              <a:rPr lang="en-US" altLang="zh-CN" sz="4000" dirty="0">
                <a:solidFill>
                  <a:schemeClr val="bg1"/>
                </a:solidFill>
              </a:rPr>
              <a:t>Entity Framework 6</a:t>
            </a:r>
            <a:r>
              <a:rPr lang="zh-CN" altLang="en-US" sz="4000" dirty="0">
                <a:solidFill>
                  <a:schemeClr val="bg1"/>
                </a:solidFill>
              </a:rPr>
              <a:t>。 </a:t>
            </a:r>
            <a:r>
              <a:rPr lang="en-US" altLang="zh-CN" sz="4000" dirty="0">
                <a:solidFill>
                  <a:schemeClr val="bg1"/>
                </a:solidFill>
              </a:rPr>
              <a:t>.NET 5 </a:t>
            </a:r>
            <a:r>
              <a:rPr lang="zh-CN" altLang="en-US" sz="4000" dirty="0">
                <a:solidFill>
                  <a:schemeClr val="bg1"/>
                </a:solidFill>
              </a:rPr>
              <a:t>构建于此工作之上，利用 </a:t>
            </a:r>
            <a:r>
              <a:rPr lang="en-US" altLang="zh-CN" sz="4000" dirty="0">
                <a:solidFill>
                  <a:schemeClr val="bg1"/>
                </a:solidFill>
              </a:rPr>
              <a:t>.NET Core </a:t>
            </a:r>
            <a:r>
              <a:rPr lang="zh-CN" altLang="en-US" sz="4000" dirty="0">
                <a:solidFill>
                  <a:schemeClr val="bg1"/>
                </a:solidFill>
              </a:rPr>
              <a:t>和 </a:t>
            </a:r>
            <a:r>
              <a:rPr lang="en-US" altLang="zh-CN" sz="4000" dirty="0">
                <a:solidFill>
                  <a:schemeClr val="bg1"/>
                </a:solidFill>
              </a:rPr>
              <a:t>Mono </a:t>
            </a:r>
            <a:r>
              <a:rPr lang="zh-CN" altLang="en-US" sz="4000" dirty="0">
                <a:solidFill>
                  <a:schemeClr val="bg1"/>
                </a:solidFill>
              </a:rPr>
              <a:t>的最佳功能创建一个平台，您可以用于所有现代 </a:t>
            </a:r>
            <a:r>
              <a:rPr lang="en-US" altLang="zh-CN" sz="4000" dirty="0">
                <a:solidFill>
                  <a:schemeClr val="bg1"/>
                </a:solidFill>
              </a:rPr>
              <a:t>.NET </a:t>
            </a:r>
            <a:r>
              <a:rPr lang="zh-CN" altLang="en-US" sz="4000" dirty="0">
                <a:solidFill>
                  <a:schemeClr val="bg1"/>
                </a:solidFill>
              </a:rPr>
              <a:t>代码。将在</a:t>
            </a:r>
            <a:r>
              <a:rPr lang="en-US" altLang="zh-CN" sz="4000" dirty="0">
                <a:solidFill>
                  <a:schemeClr val="bg1"/>
                </a:solidFill>
              </a:rPr>
              <a:t>2020 </a:t>
            </a:r>
            <a:r>
              <a:rPr lang="zh-CN" altLang="en-US" sz="4000" dirty="0">
                <a:solidFill>
                  <a:schemeClr val="bg1"/>
                </a:solidFill>
              </a:rPr>
              <a:t>年 </a:t>
            </a:r>
            <a:r>
              <a:rPr lang="en-US" altLang="zh-CN" sz="4000" dirty="0">
                <a:solidFill>
                  <a:schemeClr val="bg1"/>
                </a:solidFill>
              </a:rPr>
              <a:t>11 </a:t>
            </a:r>
            <a:r>
              <a:rPr lang="zh-CN" altLang="en-US" sz="4000" dirty="0">
                <a:solidFill>
                  <a:schemeClr val="bg1"/>
                </a:solidFill>
              </a:rPr>
              <a:t>月发布 </a:t>
            </a:r>
            <a:r>
              <a:rPr lang="en-US" altLang="zh-CN" sz="4000" dirty="0">
                <a:solidFill>
                  <a:schemeClr val="bg1"/>
                </a:solidFill>
              </a:rPr>
              <a:t>.NET 5</a:t>
            </a:r>
            <a:r>
              <a:rPr lang="zh-CN" altLang="en-US" sz="4000" dirty="0">
                <a:solidFill>
                  <a:schemeClr val="bg1"/>
                </a:solidFill>
              </a:rPr>
              <a:t>，并在 </a:t>
            </a:r>
            <a:r>
              <a:rPr lang="en-US" altLang="zh-CN" sz="4000" dirty="0">
                <a:solidFill>
                  <a:schemeClr val="bg1"/>
                </a:solidFill>
              </a:rPr>
              <a:t>2020 </a:t>
            </a:r>
            <a:r>
              <a:rPr lang="zh-CN" altLang="en-US" sz="4000" dirty="0">
                <a:solidFill>
                  <a:schemeClr val="bg1"/>
                </a:solidFill>
              </a:rPr>
              <a:t>年上半年推出第一个预览版。将在 </a:t>
            </a:r>
            <a:r>
              <a:rPr lang="en-US" altLang="zh-CN" sz="4000" dirty="0">
                <a:solidFill>
                  <a:schemeClr val="bg1"/>
                </a:solidFill>
              </a:rPr>
              <a:t>Visual Studio 2019</a:t>
            </a:r>
            <a:r>
              <a:rPr lang="zh-CN" altLang="en-US" sz="4000" dirty="0">
                <a:solidFill>
                  <a:schemeClr val="bg1"/>
                </a:solidFill>
              </a:rPr>
              <a:t>、</a:t>
            </a:r>
            <a:r>
              <a:rPr lang="en-US" altLang="zh-CN" sz="4000" dirty="0">
                <a:solidFill>
                  <a:schemeClr val="bg1"/>
                </a:solidFill>
              </a:rPr>
              <a:t>Visual Studio for Mac </a:t>
            </a:r>
            <a:r>
              <a:rPr lang="zh-CN" altLang="en-US" sz="4000" dirty="0">
                <a:solidFill>
                  <a:schemeClr val="bg1"/>
                </a:solidFill>
              </a:rPr>
              <a:t>和 </a:t>
            </a:r>
            <a:r>
              <a:rPr lang="en-US" altLang="zh-CN" sz="4000" dirty="0">
                <a:solidFill>
                  <a:schemeClr val="bg1"/>
                </a:solidFill>
              </a:rPr>
              <a:t>Visual Studio Code </a:t>
            </a:r>
            <a:r>
              <a:rPr lang="zh-CN" altLang="en-US" sz="4000" dirty="0">
                <a:solidFill>
                  <a:schemeClr val="bg1"/>
                </a:solidFill>
              </a:rPr>
              <a:t>的未来更新中支持它。</a:t>
            </a:r>
          </a:p>
          <a:p>
            <a:pPr algn="ctr"/>
            <a:endParaRPr lang="zh-CN" altLang="en-US" sz="6000" dirty="0">
              <a:solidFill>
                <a:schemeClr val="tx1"/>
              </a:solidFill>
            </a:endParaRPr>
          </a:p>
        </p:txBody>
      </p:sp>
      <p:sp>
        <p:nvSpPr>
          <p:cNvPr id="6" name="PA-任意多边形 18">
            <a:extLst>
              <a:ext uri="{FF2B5EF4-FFF2-40B4-BE49-F238E27FC236}">
                <a16:creationId xmlns:a16="http://schemas.microsoft.com/office/drawing/2014/main" id="{D3EFA23D-1496-45B9-97A8-C5C46E613396}"/>
              </a:ext>
            </a:extLst>
          </p:cNvPr>
          <p:cNvSpPr/>
          <p:nvPr>
            <p:custDataLst>
              <p:tags r:id="rId4"/>
            </p:custDataLst>
          </p:nvPr>
        </p:nvSpPr>
        <p:spPr>
          <a:xfrm flipH="1">
            <a:off x="20217750" y="5604514"/>
            <a:ext cx="3428804" cy="1818596"/>
          </a:xfrm>
          <a:custGeom>
            <a:avLst/>
            <a:gdLst>
              <a:gd name="connsiteX0" fmla="*/ 166823 w 9465547"/>
              <a:gd name="connsiteY0" fmla="*/ 0 h 4020986"/>
              <a:gd name="connsiteX1" fmla="*/ 9298724 w 9465547"/>
              <a:gd name="connsiteY1" fmla="*/ 0 h 4020986"/>
              <a:gd name="connsiteX2" fmla="*/ 9465547 w 9465547"/>
              <a:gd name="connsiteY2" fmla="*/ 166823 h 4020986"/>
              <a:gd name="connsiteX3" fmla="*/ 9465547 w 9465547"/>
              <a:gd name="connsiteY3" fmla="*/ 3414609 h 4020986"/>
              <a:gd name="connsiteX4" fmla="*/ 9298724 w 9465547"/>
              <a:gd name="connsiteY4" fmla="*/ 3581432 h 4020986"/>
              <a:gd name="connsiteX5" fmla="*/ 410925 w 9465547"/>
              <a:gd name="connsiteY5" fmla="*/ 3581432 h 4020986"/>
              <a:gd name="connsiteX6" fmla="*/ 833 w 9465547"/>
              <a:gd name="connsiteY6" fmla="*/ 4020986 h 4020986"/>
              <a:gd name="connsiteX7" fmla="*/ 0 w 9465547"/>
              <a:gd name="connsiteY7" fmla="*/ 3430712 h 4020986"/>
              <a:gd name="connsiteX8" fmla="*/ 3251 w 9465547"/>
              <a:gd name="connsiteY8" fmla="*/ 3430712 h 4020986"/>
              <a:gd name="connsiteX9" fmla="*/ 0 w 9465547"/>
              <a:gd name="connsiteY9" fmla="*/ 3414609 h 4020986"/>
              <a:gd name="connsiteX10" fmla="*/ 0 w 9465547"/>
              <a:gd name="connsiteY10" fmla="*/ 166823 h 4020986"/>
              <a:gd name="connsiteX11" fmla="*/ 166823 w 9465547"/>
              <a:gd name="connsiteY11" fmla="*/ 0 h 4020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65547" h="4020986">
                <a:moveTo>
                  <a:pt x="166823" y="0"/>
                </a:moveTo>
                <a:lnTo>
                  <a:pt x="9298724" y="0"/>
                </a:lnTo>
                <a:cubicBezTo>
                  <a:pt x="9390858" y="0"/>
                  <a:pt x="9465547" y="74689"/>
                  <a:pt x="9465547" y="166823"/>
                </a:cubicBezTo>
                <a:lnTo>
                  <a:pt x="9465547" y="3414609"/>
                </a:lnTo>
                <a:cubicBezTo>
                  <a:pt x="9465547" y="3506743"/>
                  <a:pt x="9390858" y="3581432"/>
                  <a:pt x="9298724" y="3581432"/>
                </a:cubicBezTo>
                <a:lnTo>
                  <a:pt x="410925" y="3581432"/>
                </a:lnTo>
                <a:lnTo>
                  <a:pt x="833" y="4020986"/>
                </a:lnTo>
                <a:cubicBezTo>
                  <a:pt x="555" y="3824228"/>
                  <a:pt x="278" y="3627470"/>
                  <a:pt x="0" y="3430712"/>
                </a:cubicBezTo>
                <a:lnTo>
                  <a:pt x="3251" y="3430712"/>
                </a:lnTo>
                <a:lnTo>
                  <a:pt x="0" y="3414609"/>
                </a:lnTo>
                <a:lnTo>
                  <a:pt x="0" y="166823"/>
                </a:lnTo>
                <a:cubicBezTo>
                  <a:pt x="0" y="74689"/>
                  <a:pt x="74689" y="0"/>
                  <a:pt x="166823" y="0"/>
                </a:cubicBezTo>
                <a:close/>
              </a:path>
            </a:pathLst>
          </a:custGeom>
          <a:solidFill>
            <a:srgbClr val="397FCB">
              <a:alpha val="20000"/>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6000">
              <a:solidFill>
                <a:schemeClr val="tx1"/>
              </a:solidFill>
            </a:endParaRPr>
          </a:p>
        </p:txBody>
      </p:sp>
      <p:sp>
        <p:nvSpPr>
          <p:cNvPr id="7" name="PA-任意多边形 19">
            <a:extLst>
              <a:ext uri="{FF2B5EF4-FFF2-40B4-BE49-F238E27FC236}">
                <a16:creationId xmlns:a16="http://schemas.microsoft.com/office/drawing/2014/main" id="{9F6514DC-E67E-413D-BD65-EB219ADA0DE8}"/>
              </a:ext>
            </a:extLst>
          </p:cNvPr>
          <p:cNvSpPr/>
          <p:nvPr>
            <p:custDataLst>
              <p:tags r:id="rId5"/>
            </p:custDataLst>
          </p:nvPr>
        </p:nvSpPr>
        <p:spPr>
          <a:xfrm flipH="1">
            <a:off x="19031338" y="4599308"/>
            <a:ext cx="3428804" cy="1818596"/>
          </a:xfrm>
          <a:custGeom>
            <a:avLst/>
            <a:gdLst>
              <a:gd name="connsiteX0" fmla="*/ 166823 w 9465547"/>
              <a:gd name="connsiteY0" fmla="*/ 0 h 4020986"/>
              <a:gd name="connsiteX1" fmla="*/ 9298724 w 9465547"/>
              <a:gd name="connsiteY1" fmla="*/ 0 h 4020986"/>
              <a:gd name="connsiteX2" fmla="*/ 9465547 w 9465547"/>
              <a:gd name="connsiteY2" fmla="*/ 166823 h 4020986"/>
              <a:gd name="connsiteX3" fmla="*/ 9465547 w 9465547"/>
              <a:gd name="connsiteY3" fmla="*/ 3414609 h 4020986"/>
              <a:gd name="connsiteX4" fmla="*/ 9298724 w 9465547"/>
              <a:gd name="connsiteY4" fmla="*/ 3581432 h 4020986"/>
              <a:gd name="connsiteX5" fmla="*/ 410925 w 9465547"/>
              <a:gd name="connsiteY5" fmla="*/ 3581432 h 4020986"/>
              <a:gd name="connsiteX6" fmla="*/ 833 w 9465547"/>
              <a:gd name="connsiteY6" fmla="*/ 4020986 h 4020986"/>
              <a:gd name="connsiteX7" fmla="*/ 0 w 9465547"/>
              <a:gd name="connsiteY7" fmla="*/ 3430712 h 4020986"/>
              <a:gd name="connsiteX8" fmla="*/ 3251 w 9465547"/>
              <a:gd name="connsiteY8" fmla="*/ 3430712 h 4020986"/>
              <a:gd name="connsiteX9" fmla="*/ 0 w 9465547"/>
              <a:gd name="connsiteY9" fmla="*/ 3414609 h 4020986"/>
              <a:gd name="connsiteX10" fmla="*/ 0 w 9465547"/>
              <a:gd name="connsiteY10" fmla="*/ 166823 h 4020986"/>
              <a:gd name="connsiteX11" fmla="*/ 166823 w 9465547"/>
              <a:gd name="connsiteY11" fmla="*/ 0 h 4020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65547" h="4020986">
                <a:moveTo>
                  <a:pt x="166823" y="0"/>
                </a:moveTo>
                <a:lnTo>
                  <a:pt x="9298724" y="0"/>
                </a:lnTo>
                <a:cubicBezTo>
                  <a:pt x="9390858" y="0"/>
                  <a:pt x="9465547" y="74689"/>
                  <a:pt x="9465547" y="166823"/>
                </a:cubicBezTo>
                <a:lnTo>
                  <a:pt x="9465547" y="3414609"/>
                </a:lnTo>
                <a:cubicBezTo>
                  <a:pt x="9465547" y="3506743"/>
                  <a:pt x="9390858" y="3581432"/>
                  <a:pt x="9298724" y="3581432"/>
                </a:cubicBezTo>
                <a:lnTo>
                  <a:pt x="410925" y="3581432"/>
                </a:lnTo>
                <a:lnTo>
                  <a:pt x="833" y="4020986"/>
                </a:lnTo>
                <a:cubicBezTo>
                  <a:pt x="555" y="3824228"/>
                  <a:pt x="278" y="3627470"/>
                  <a:pt x="0" y="3430712"/>
                </a:cubicBezTo>
                <a:lnTo>
                  <a:pt x="3251" y="3430712"/>
                </a:lnTo>
                <a:lnTo>
                  <a:pt x="0" y="3414609"/>
                </a:lnTo>
                <a:lnTo>
                  <a:pt x="0" y="166823"/>
                </a:lnTo>
                <a:cubicBezTo>
                  <a:pt x="0" y="74689"/>
                  <a:pt x="74689" y="0"/>
                  <a:pt x="166823" y="0"/>
                </a:cubicBezTo>
                <a:close/>
              </a:path>
            </a:pathLst>
          </a:custGeom>
          <a:solidFill>
            <a:srgbClr val="397FCB">
              <a:alpha val="20000"/>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6000">
              <a:solidFill>
                <a:schemeClr val="tx1"/>
              </a:solidFill>
            </a:endParaRPr>
          </a:p>
        </p:txBody>
      </p:sp>
      <p:sp>
        <p:nvSpPr>
          <p:cNvPr id="8" name="PA-任意多边形 20">
            <a:extLst>
              <a:ext uri="{FF2B5EF4-FFF2-40B4-BE49-F238E27FC236}">
                <a16:creationId xmlns:a16="http://schemas.microsoft.com/office/drawing/2014/main" id="{48882016-BF9A-4456-8BAE-E550A54B4FB3}"/>
              </a:ext>
            </a:extLst>
          </p:cNvPr>
          <p:cNvSpPr/>
          <p:nvPr>
            <p:custDataLst>
              <p:tags r:id="rId6"/>
            </p:custDataLst>
          </p:nvPr>
        </p:nvSpPr>
        <p:spPr>
          <a:xfrm>
            <a:off x="1399116" y="6683405"/>
            <a:ext cx="4049108" cy="2147598"/>
          </a:xfrm>
          <a:custGeom>
            <a:avLst/>
            <a:gdLst>
              <a:gd name="connsiteX0" fmla="*/ 166823 w 9465547"/>
              <a:gd name="connsiteY0" fmla="*/ 0 h 4020986"/>
              <a:gd name="connsiteX1" fmla="*/ 9298724 w 9465547"/>
              <a:gd name="connsiteY1" fmla="*/ 0 h 4020986"/>
              <a:gd name="connsiteX2" fmla="*/ 9465547 w 9465547"/>
              <a:gd name="connsiteY2" fmla="*/ 166823 h 4020986"/>
              <a:gd name="connsiteX3" fmla="*/ 9465547 w 9465547"/>
              <a:gd name="connsiteY3" fmla="*/ 3414609 h 4020986"/>
              <a:gd name="connsiteX4" fmla="*/ 9298724 w 9465547"/>
              <a:gd name="connsiteY4" fmla="*/ 3581432 h 4020986"/>
              <a:gd name="connsiteX5" fmla="*/ 410925 w 9465547"/>
              <a:gd name="connsiteY5" fmla="*/ 3581432 h 4020986"/>
              <a:gd name="connsiteX6" fmla="*/ 833 w 9465547"/>
              <a:gd name="connsiteY6" fmla="*/ 4020986 h 4020986"/>
              <a:gd name="connsiteX7" fmla="*/ 0 w 9465547"/>
              <a:gd name="connsiteY7" fmla="*/ 3430712 h 4020986"/>
              <a:gd name="connsiteX8" fmla="*/ 3251 w 9465547"/>
              <a:gd name="connsiteY8" fmla="*/ 3430712 h 4020986"/>
              <a:gd name="connsiteX9" fmla="*/ 0 w 9465547"/>
              <a:gd name="connsiteY9" fmla="*/ 3414609 h 4020986"/>
              <a:gd name="connsiteX10" fmla="*/ 0 w 9465547"/>
              <a:gd name="connsiteY10" fmla="*/ 166823 h 4020986"/>
              <a:gd name="connsiteX11" fmla="*/ 166823 w 9465547"/>
              <a:gd name="connsiteY11" fmla="*/ 0 h 4020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65547" h="4020986">
                <a:moveTo>
                  <a:pt x="166823" y="0"/>
                </a:moveTo>
                <a:lnTo>
                  <a:pt x="9298724" y="0"/>
                </a:lnTo>
                <a:cubicBezTo>
                  <a:pt x="9390858" y="0"/>
                  <a:pt x="9465547" y="74689"/>
                  <a:pt x="9465547" y="166823"/>
                </a:cubicBezTo>
                <a:lnTo>
                  <a:pt x="9465547" y="3414609"/>
                </a:lnTo>
                <a:cubicBezTo>
                  <a:pt x="9465547" y="3506743"/>
                  <a:pt x="9390858" y="3581432"/>
                  <a:pt x="9298724" y="3581432"/>
                </a:cubicBezTo>
                <a:lnTo>
                  <a:pt x="410925" y="3581432"/>
                </a:lnTo>
                <a:lnTo>
                  <a:pt x="833" y="4020986"/>
                </a:lnTo>
                <a:cubicBezTo>
                  <a:pt x="555" y="3824228"/>
                  <a:pt x="278" y="3627470"/>
                  <a:pt x="0" y="3430712"/>
                </a:cubicBezTo>
                <a:lnTo>
                  <a:pt x="3251" y="3430712"/>
                </a:lnTo>
                <a:lnTo>
                  <a:pt x="0" y="3414609"/>
                </a:lnTo>
                <a:lnTo>
                  <a:pt x="0" y="166823"/>
                </a:lnTo>
                <a:cubicBezTo>
                  <a:pt x="0" y="74689"/>
                  <a:pt x="74689" y="0"/>
                  <a:pt x="166823" y="0"/>
                </a:cubicBezTo>
                <a:close/>
              </a:path>
            </a:pathLst>
          </a:custGeom>
          <a:solidFill>
            <a:srgbClr val="397FCB">
              <a:alpha val="20000"/>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6000">
              <a:solidFill>
                <a:schemeClr val="tx1"/>
              </a:solidFill>
            </a:endParaRPr>
          </a:p>
        </p:txBody>
      </p:sp>
    </p:spTree>
    <p:extLst>
      <p:ext uri="{BB962C8B-B14F-4D97-AF65-F5344CB8AC3E}">
        <p14:creationId xmlns:p14="http://schemas.microsoft.com/office/powerpoint/2010/main" val="20987323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341" fill="hold"/>
                                        <p:tgtEl>
                                          <p:spTgt spid="5"/>
                                        </p:tgtEl>
                                        <p:attrNameLst>
                                          <p:attrName>ppt_w</p:attrName>
                                        </p:attrNameLst>
                                      </p:cBhvr>
                                      <p:tavLst>
                                        <p:tav tm="0">
                                          <p:val>
                                            <p:strVal val="0"/>
                                          </p:val>
                                        </p:tav>
                                        <p:tav tm="100000">
                                          <p:val>
                                            <p:strVal val="#ppt_w"/>
                                          </p:val>
                                        </p:tav>
                                      </p:tavLst>
                                    </p:anim>
                                    <p:anim calcmode="lin" valueType="num">
                                      <p:cBhvr>
                                        <p:cTn id="8" dur="341" fill="hold"/>
                                        <p:tgtEl>
                                          <p:spTgt spid="5"/>
                                        </p:tgtEl>
                                        <p:attrNameLst>
                                          <p:attrName>ppt_h</p:attrName>
                                        </p:attrNameLst>
                                      </p:cBhvr>
                                      <p:tavLst>
                                        <p:tav tm="0">
                                          <p:val>
                                            <p:strVal val="0"/>
                                          </p:val>
                                        </p:tav>
                                        <p:tav tm="100000">
                                          <p:val>
                                            <p:strVal val="#ppt_h"/>
                                          </p:val>
                                        </p:tav>
                                      </p:tavLst>
                                    </p:anim>
                                    <p:animScale>
                                      <p:cBhvr>
                                        <p:cTn id="9" dur="228" autoRev="1" fill="hold">
                                          <p:stCondLst>
                                            <p:cond delay="341"/>
                                          </p:stCondLst>
                                        </p:cTn>
                                        <p:tgtEl>
                                          <p:spTgt spid="5"/>
                                        </p:tgtEl>
                                      </p:cBhvr>
                                      <p:by x="110000" y="110000"/>
                                      <p:from x="100000" y="100000"/>
                                      <p:to x="110000" y="110000"/>
                                    </p:animScale>
                                    <p:animScale>
                                      <p:cBhvr>
                                        <p:cTn id="10" dur="228" autoRev="1" fill="hold">
                                          <p:stCondLst>
                                            <p:cond delay="795"/>
                                          </p:stCondLst>
                                        </p:cTn>
                                        <p:tgtEl>
                                          <p:spTgt spid="5"/>
                                        </p:tgtEl>
                                      </p:cBhvr>
                                      <p:by x="95000" y="95000"/>
                                      <p:from x="100000" y="100000"/>
                                      <p:to x="95000" y="95000"/>
                                    </p:animScale>
                                  </p:childTnLst>
                                </p:cTn>
                              </p:par>
                              <p:par>
                                <p:cTn id="11" presetID="23" presetClass="entr" presetSubtype="16" decel="100000" fill="hold" grpId="0" nodeType="withEffect">
                                  <p:stCondLst>
                                    <p:cond delay="250"/>
                                  </p:stCondLst>
                                  <p:childTnLst>
                                    <p:set>
                                      <p:cBhvr>
                                        <p:cTn id="12" dur="1" fill="hold">
                                          <p:stCondLst>
                                            <p:cond delay="0"/>
                                          </p:stCondLst>
                                        </p:cTn>
                                        <p:tgtEl>
                                          <p:spTgt spid="4"/>
                                        </p:tgtEl>
                                        <p:attrNameLst>
                                          <p:attrName>style.visibility</p:attrName>
                                        </p:attrNameLst>
                                      </p:cBhvr>
                                      <p:to>
                                        <p:strVal val="visible"/>
                                      </p:to>
                                    </p:set>
                                    <p:anim calcmode="lin" valueType="num">
                                      <p:cBhvr>
                                        <p:cTn id="13" dur="205" fill="hold"/>
                                        <p:tgtEl>
                                          <p:spTgt spid="4"/>
                                        </p:tgtEl>
                                        <p:attrNameLst>
                                          <p:attrName>ppt_w</p:attrName>
                                        </p:attrNameLst>
                                      </p:cBhvr>
                                      <p:tavLst>
                                        <p:tav tm="0">
                                          <p:val>
                                            <p:fltVal val="0"/>
                                          </p:val>
                                        </p:tav>
                                        <p:tav tm="100000">
                                          <p:val>
                                            <p:strVal val="#ppt_w"/>
                                          </p:val>
                                        </p:tav>
                                      </p:tavLst>
                                    </p:anim>
                                    <p:anim calcmode="lin" valueType="num">
                                      <p:cBhvr>
                                        <p:cTn id="14" dur="205" fill="hold"/>
                                        <p:tgtEl>
                                          <p:spTgt spid="4"/>
                                        </p:tgtEl>
                                        <p:attrNameLst>
                                          <p:attrName>ppt_h</p:attrName>
                                        </p:attrNameLst>
                                      </p:cBhvr>
                                      <p:tavLst>
                                        <p:tav tm="0">
                                          <p:val>
                                            <p:fltVal val="0"/>
                                          </p:val>
                                        </p:tav>
                                        <p:tav tm="100000">
                                          <p:val>
                                            <p:strVal val="#ppt_h"/>
                                          </p:val>
                                        </p:tav>
                                      </p:tavLst>
                                    </p:anim>
                                    <p:animScale>
                                      <p:cBhvr>
                                        <p:cTn id="15" dur="137" autoRev="1" fill="hold">
                                          <p:stCondLst>
                                            <p:cond delay="205"/>
                                          </p:stCondLst>
                                        </p:cTn>
                                        <p:tgtEl>
                                          <p:spTgt spid="4"/>
                                        </p:tgtEl>
                                      </p:cBhvr>
                                      <p:by x="110000" y="110000"/>
                                      <p:from x="100000" y="100000"/>
                                      <p:to x="110000" y="110000"/>
                                    </p:animScale>
                                    <p:animScale>
                                      <p:cBhvr>
                                        <p:cTn id="16" dur="137" autoRev="1" fill="hold">
                                          <p:stCondLst>
                                            <p:cond delay="477"/>
                                          </p:stCondLst>
                                        </p:cTn>
                                        <p:tgtEl>
                                          <p:spTgt spid="4"/>
                                        </p:tgtEl>
                                      </p:cBhvr>
                                      <p:by x="95000" y="95000"/>
                                      <p:from x="100000" y="100000"/>
                                      <p:to x="95000" y="95000"/>
                                    </p:animScale>
                                  </p:childTnLst>
                                </p:cTn>
                              </p:par>
                              <p:par>
                                <p:cTn id="17" presetID="23" presetClass="entr" presetSubtype="16" decel="100000" fill="hold" grpId="0" nodeType="withEffect">
                                  <p:stCondLst>
                                    <p:cond delay="500"/>
                                  </p:stCondLst>
                                  <p:childTnLst>
                                    <p:set>
                                      <p:cBhvr>
                                        <p:cTn id="18" dur="1" fill="hold">
                                          <p:stCondLst>
                                            <p:cond delay="0"/>
                                          </p:stCondLst>
                                        </p:cTn>
                                        <p:tgtEl>
                                          <p:spTgt spid="8"/>
                                        </p:tgtEl>
                                        <p:attrNameLst>
                                          <p:attrName>style.visibility</p:attrName>
                                        </p:attrNameLst>
                                      </p:cBhvr>
                                      <p:to>
                                        <p:strVal val="visible"/>
                                      </p:to>
                                    </p:set>
                                    <p:anim calcmode="lin" valueType="num">
                                      <p:cBhvr>
                                        <p:cTn id="19" dur="205" fill="hold"/>
                                        <p:tgtEl>
                                          <p:spTgt spid="8"/>
                                        </p:tgtEl>
                                        <p:attrNameLst>
                                          <p:attrName>ppt_w</p:attrName>
                                        </p:attrNameLst>
                                      </p:cBhvr>
                                      <p:tavLst>
                                        <p:tav tm="0">
                                          <p:val>
                                            <p:fltVal val="0"/>
                                          </p:val>
                                        </p:tav>
                                        <p:tav tm="100000">
                                          <p:val>
                                            <p:strVal val="#ppt_w"/>
                                          </p:val>
                                        </p:tav>
                                      </p:tavLst>
                                    </p:anim>
                                    <p:anim calcmode="lin" valueType="num">
                                      <p:cBhvr>
                                        <p:cTn id="20" dur="205" fill="hold"/>
                                        <p:tgtEl>
                                          <p:spTgt spid="8"/>
                                        </p:tgtEl>
                                        <p:attrNameLst>
                                          <p:attrName>ppt_h</p:attrName>
                                        </p:attrNameLst>
                                      </p:cBhvr>
                                      <p:tavLst>
                                        <p:tav tm="0">
                                          <p:val>
                                            <p:fltVal val="0"/>
                                          </p:val>
                                        </p:tav>
                                        <p:tav tm="100000">
                                          <p:val>
                                            <p:strVal val="#ppt_h"/>
                                          </p:val>
                                        </p:tav>
                                      </p:tavLst>
                                    </p:anim>
                                    <p:animScale>
                                      <p:cBhvr>
                                        <p:cTn id="21" dur="137" autoRev="1" fill="hold">
                                          <p:stCondLst>
                                            <p:cond delay="205"/>
                                          </p:stCondLst>
                                        </p:cTn>
                                        <p:tgtEl>
                                          <p:spTgt spid="8"/>
                                        </p:tgtEl>
                                      </p:cBhvr>
                                      <p:by x="110000" y="110000"/>
                                      <p:from x="100000" y="100000"/>
                                      <p:to x="110000" y="110000"/>
                                    </p:animScale>
                                    <p:animScale>
                                      <p:cBhvr>
                                        <p:cTn id="22" dur="137" autoRev="1" fill="hold">
                                          <p:stCondLst>
                                            <p:cond delay="477"/>
                                          </p:stCondLst>
                                        </p:cTn>
                                        <p:tgtEl>
                                          <p:spTgt spid="8"/>
                                        </p:tgtEl>
                                      </p:cBhvr>
                                      <p:by x="95000" y="95000"/>
                                      <p:from x="100000" y="100000"/>
                                      <p:to x="95000" y="95000"/>
                                    </p:animScale>
                                  </p:childTnLst>
                                </p:cTn>
                              </p:par>
                              <p:par>
                                <p:cTn id="23" presetID="23" presetClass="entr" presetSubtype="16" decel="100000" fill="hold" grpId="0" nodeType="withEffect">
                                  <p:stCondLst>
                                    <p:cond delay="750"/>
                                  </p:stCondLst>
                                  <p:childTnLst>
                                    <p:set>
                                      <p:cBhvr>
                                        <p:cTn id="24" dur="1" fill="hold">
                                          <p:stCondLst>
                                            <p:cond delay="0"/>
                                          </p:stCondLst>
                                        </p:cTn>
                                        <p:tgtEl>
                                          <p:spTgt spid="7"/>
                                        </p:tgtEl>
                                        <p:attrNameLst>
                                          <p:attrName>style.visibility</p:attrName>
                                        </p:attrNameLst>
                                      </p:cBhvr>
                                      <p:to>
                                        <p:strVal val="visible"/>
                                      </p:to>
                                    </p:set>
                                    <p:anim calcmode="lin" valueType="num">
                                      <p:cBhvr>
                                        <p:cTn id="25" dur="205" fill="hold"/>
                                        <p:tgtEl>
                                          <p:spTgt spid="7"/>
                                        </p:tgtEl>
                                        <p:attrNameLst>
                                          <p:attrName>ppt_w</p:attrName>
                                        </p:attrNameLst>
                                      </p:cBhvr>
                                      <p:tavLst>
                                        <p:tav tm="0">
                                          <p:val>
                                            <p:strVal val="0"/>
                                          </p:val>
                                        </p:tav>
                                        <p:tav tm="100000">
                                          <p:val>
                                            <p:strVal val="#ppt_w"/>
                                          </p:val>
                                        </p:tav>
                                      </p:tavLst>
                                    </p:anim>
                                    <p:anim calcmode="lin" valueType="num">
                                      <p:cBhvr>
                                        <p:cTn id="26" dur="205" fill="hold"/>
                                        <p:tgtEl>
                                          <p:spTgt spid="7"/>
                                        </p:tgtEl>
                                        <p:attrNameLst>
                                          <p:attrName>ppt_h</p:attrName>
                                        </p:attrNameLst>
                                      </p:cBhvr>
                                      <p:tavLst>
                                        <p:tav tm="0">
                                          <p:val>
                                            <p:strVal val="0"/>
                                          </p:val>
                                        </p:tav>
                                        <p:tav tm="100000">
                                          <p:val>
                                            <p:strVal val="#ppt_h"/>
                                          </p:val>
                                        </p:tav>
                                      </p:tavLst>
                                    </p:anim>
                                    <p:animScale>
                                      <p:cBhvr>
                                        <p:cTn id="27" dur="137" autoRev="1" fill="hold">
                                          <p:stCondLst>
                                            <p:cond delay="205"/>
                                          </p:stCondLst>
                                        </p:cTn>
                                        <p:tgtEl>
                                          <p:spTgt spid="7"/>
                                        </p:tgtEl>
                                      </p:cBhvr>
                                      <p:by x="110000" y="110000"/>
                                      <p:from x="100000" y="100000"/>
                                      <p:to x="110000" y="110000"/>
                                    </p:animScale>
                                    <p:animScale>
                                      <p:cBhvr>
                                        <p:cTn id="28" dur="137" autoRev="1" fill="hold">
                                          <p:stCondLst>
                                            <p:cond delay="477"/>
                                          </p:stCondLst>
                                        </p:cTn>
                                        <p:tgtEl>
                                          <p:spTgt spid="7"/>
                                        </p:tgtEl>
                                      </p:cBhvr>
                                      <p:by x="95000" y="95000"/>
                                      <p:from x="100000" y="100000"/>
                                      <p:to x="95000" y="95000"/>
                                    </p:animScale>
                                  </p:childTnLst>
                                </p:cTn>
                              </p:par>
                              <p:par>
                                <p:cTn id="29" presetID="23" presetClass="entr" presetSubtype="16" decel="100000" fill="hold" grpId="0" nodeType="withEffect">
                                  <p:stCondLst>
                                    <p:cond delay="1000"/>
                                  </p:stCondLst>
                                  <p:childTnLst>
                                    <p:set>
                                      <p:cBhvr>
                                        <p:cTn id="30" dur="1" fill="hold">
                                          <p:stCondLst>
                                            <p:cond delay="0"/>
                                          </p:stCondLst>
                                        </p:cTn>
                                        <p:tgtEl>
                                          <p:spTgt spid="6"/>
                                        </p:tgtEl>
                                        <p:attrNameLst>
                                          <p:attrName>style.visibility</p:attrName>
                                        </p:attrNameLst>
                                      </p:cBhvr>
                                      <p:to>
                                        <p:strVal val="visible"/>
                                      </p:to>
                                    </p:set>
                                    <p:anim calcmode="lin" valueType="num">
                                      <p:cBhvr>
                                        <p:cTn id="31" dur="205" fill="hold"/>
                                        <p:tgtEl>
                                          <p:spTgt spid="6"/>
                                        </p:tgtEl>
                                        <p:attrNameLst>
                                          <p:attrName>ppt_w</p:attrName>
                                        </p:attrNameLst>
                                      </p:cBhvr>
                                      <p:tavLst>
                                        <p:tav tm="0">
                                          <p:val>
                                            <p:strVal val="0"/>
                                          </p:val>
                                        </p:tav>
                                        <p:tav tm="100000">
                                          <p:val>
                                            <p:strVal val="#ppt_w"/>
                                          </p:val>
                                        </p:tav>
                                      </p:tavLst>
                                    </p:anim>
                                    <p:anim calcmode="lin" valueType="num">
                                      <p:cBhvr>
                                        <p:cTn id="32" dur="205" fill="hold"/>
                                        <p:tgtEl>
                                          <p:spTgt spid="6"/>
                                        </p:tgtEl>
                                        <p:attrNameLst>
                                          <p:attrName>ppt_h</p:attrName>
                                        </p:attrNameLst>
                                      </p:cBhvr>
                                      <p:tavLst>
                                        <p:tav tm="0">
                                          <p:val>
                                            <p:strVal val="0"/>
                                          </p:val>
                                        </p:tav>
                                        <p:tav tm="100000">
                                          <p:val>
                                            <p:strVal val="#ppt_h"/>
                                          </p:val>
                                        </p:tav>
                                      </p:tavLst>
                                    </p:anim>
                                    <p:animScale>
                                      <p:cBhvr>
                                        <p:cTn id="33" dur="137" autoRev="1" fill="hold">
                                          <p:stCondLst>
                                            <p:cond delay="205"/>
                                          </p:stCondLst>
                                        </p:cTn>
                                        <p:tgtEl>
                                          <p:spTgt spid="6"/>
                                        </p:tgtEl>
                                      </p:cBhvr>
                                      <p:by x="110000" y="110000"/>
                                      <p:from x="100000" y="100000"/>
                                      <p:to x="110000" y="110000"/>
                                    </p:animScale>
                                    <p:animScale>
                                      <p:cBhvr>
                                        <p:cTn id="34" dur="137" autoRev="1" fill="hold">
                                          <p:stCondLst>
                                            <p:cond delay="477"/>
                                          </p:stCondLst>
                                        </p:cTn>
                                        <p:tgtEl>
                                          <p:spTgt spid="6"/>
                                        </p:tgtEl>
                                      </p:cBhvr>
                                      <p:by x="95000" y="95000"/>
                                      <p:from x="100000" y="100000"/>
                                      <p:to x="95000" y="95000"/>
                                    </p:animScale>
                                  </p:childTnLst>
                                </p:cTn>
                              </p:par>
                              <p:par>
                                <p:cTn id="35" presetID="23" presetClass="entr" presetSubtype="16" decel="100000" fill="hold" grpId="0" nodeType="withEffect">
                                  <p:stCondLst>
                                    <p:cond delay="1000"/>
                                  </p:stCondLst>
                                  <p:childTnLst>
                                    <p:set>
                                      <p:cBhvr>
                                        <p:cTn id="36" dur="1" fill="hold">
                                          <p:stCondLst>
                                            <p:cond delay="0"/>
                                          </p:stCondLst>
                                        </p:cTn>
                                        <p:tgtEl>
                                          <p:spTgt spid="3"/>
                                        </p:tgtEl>
                                        <p:attrNameLst>
                                          <p:attrName>style.visibility</p:attrName>
                                        </p:attrNameLst>
                                      </p:cBhvr>
                                      <p:to>
                                        <p:strVal val="visible"/>
                                      </p:to>
                                    </p:set>
                                    <p:anim calcmode="lin" valueType="num">
                                      <p:cBhvr>
                                        <p:cTn id="37" dur="205" fill="hold"/>
                                        <p:tgtEl>
                                          <p:spTgt spid="3"/>
                                        </p:tgtEl>
                                        <p:attrNameLst>
                                          <p:attrName>ppt_w</p:attrName>
                                        </p:attrNameLst>
                                      </p:cBhvr>
                                      <p:tavLst>
                                        <p:tav tm="0">
                                          <p:val>
                                            <p:strVal val="0"/>
                                          </p:val>
                                        </p:tav>
                                        <p:tav tm="100000">
                                          <p:val>
                                            <p:strVal val="#ppt_w"/>
                                          </p:val>
                                        </p:tav>
                                      </p:tavLst>
                                    </p:anim>
                                    <p:anim calcmode="lin" valueType="num">
                                      <p:cBhvr>
                                        <p:cTn id="38" dur="205" fill="hold"/>
                                        <p:tgtEl>
                                          <p:spTgt spid="3"/>
                                        </p:tgtEl>
                                        <p:attrNameLst>
                                          <p:attrName>ppt_h</p:attrName>
                                        </p:attrNameLst>
                                      </p:cBhvr>
                                      <p:tavLst>
                                        <p:tav tm="0">
                                          <p:val>
                                            <p:strVal val="0"/>
                                          </p:val>
                                        </p:tav>
                                        <p:tav tm="100000">
                                          <p:val>
                                            <p:strVal val="#ppt_h"/>
                                          </p:val>
                                        </p:tav>
                                      </p:tavLst>
                                    </p:anim>
                                    <p:animScale>
                                      <p:cBhvr>
                                        <p:cTn id="39" dur="137" autoRev="1" fill="hold">
                                          <p:stCondLst>
                                            <p:cond delay="205"/>
                                          </p:stCondLst>
                                        </p:cTn>
                                        <p:tgtEl>
                                          <p:spTgt spid="3"/>
                                        </p:tgtEl>
                                      </p:cBhvr>
                                      <p:by x="110000" y="110000"/>
                                      <p:from x="100000" y="100000"/>
                                      <p:to x="110000" y="110000"/>
                                    </p:animScale>
                                    <p:animScale>
                                      <p:cBhvr>
                                        <p:cTn id="40" dur="137" autoRev="1" fill="hold">
                                          <p:stCondLst>
                                            <p:cond delay="477"/>
                                          </p:stCondLst>
                                        </p:cTn>
                                        <p:tgtEl>
                                          <p:spTgt spid="3"/>
                                        </p:tgtEl>
                                      </p:cBhvr>
                                      <p:by x="95000" y="95000"/>
                                      <p:from x="100000" y="100000"/>
                                      <p:to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autoUpdateAnimBg="0"/>
      <p:bldP spid="4" grpId="0" animBg="1" autoUpdateAnimBg="0"/>
      <p:bldP spid="5" grpId="0" animBg="1" autoUpdateAnimBg="0"/>
      <p:bldP spid="6" grpId="0" animBg="1" autoUpdateAnimBg="0"/>
      <p:bldP spid="7" grpId="0" animBg="1" autoUpdateAnimBg="0"/>
      <p:bldP spid="8" grpId="0" animBg="1" autoUpdateAnimBg="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BF3C05F6-5643-4514-9015-EADA69635388}"/>
              </a:ext>
            </a:extLst>
          </p:cNvPr>
          <p:cNvGrpSpPr/>
          <p:nvPr/>
        </p:nvGrpSpPr>
        <p:grpSpPr>
          <a:xfrm>
            <a:off x="1049799" y="7536118"/>
            <a:ext cx="17494878" cy="4991312"/>
            <a:chOff x="473523" y="2957810"/>
            <a:chExt cx="8451537" cy="3077297"/>
          </a:xfrm>
        </p:grpSpPr>
        <p:grpSp>
          <p:nvGrpSpPr>
            <p:cNvPr id="3" name="Group 2">
              <a:extLst>
                <a:ext uri="{FF2B5EF4-FFF2-40B4-BE49-F238E27FC236}">
                  <a16:creationId xmlns:a16="http://schemas.microsoft.com/office/drawing/2014/main" id="{B979A00A-288F-4596-8596-B6245973844F}"/>
                </a:ext>
              </a:extLst>
            </p:cNvPr>
            <p:cNvGrpSpPr/>
            <p:nvPr/>
          </p:nvGrpSpPr>
          <p:grpSpPr>
            <a:xfrm>
              <a:off x="473523" y="2957810"/>
              <a:ext cx="8451537" cy="3077297"/>
              <a:chOff x="406549" y="3713240"/>
              <a:chExt cx="9325694" cy="3077297"/>
            </a:xfrm>
          </p:grpSpPr>
          <p:grpSp>
            <p:nvGrpSpPr>
              <p:cNvPr id="2" name="Group 1">
                <a:extLst>
                  <a:ext uri="{FF2B5EF4-FFF2-40B4-BE49-F238E27FC236}">
                    <a16:creationId xmlns:a16="http://schemas.microsoft.com/office/drawing/2014/main" id="{ACD9056F-D671-4F3C-A669-BF15F1237944}"/>
                  </a:ext>
                </a:extLst>
              </p:cNvPr>
              <p:cNvGrpSpPr/>
              <p:nvPr/>
            </p:nvGrpSpPr>
            <p:grpSpPr>
              <a:xfrm>
                <a:off x="406549" y="3713240"/>
                <a:ext cx="9311752" cy="3077297"/>
                <a:chOff x="474923" y="2957811"/>
                <a:chExt cx="9253607" cy="3077297"/>
              </a:xfrm>
            </p:grpSpPr>
            <p:sp>
              <p:nvSpPr>
                <p:cNvPr id="10" name="TextBox 9"/>
                <p:cNvSpPr txBox="1"/>
                <p:nvPr/>
              </p:nvSpPr>
              <p:spPr>
                <a:xfrm>
                  <a:off x="474923" y="2957811"/>
                  <a:ext cx="9253607" cy="3077297"/>
                </a:xfrm>
                <a:prstGeom prst="rect">
                  <a:avLst/>
                </a:prstGeom>
                <a:solidFill>
                  <a:schemeClr val="accent3"/>
                </a:solidFill>
              </p:spPr>
              <p:txBody>
                <a:bodyPr wrap="square" lIns="478024" tIns="382418" rIns="478024" bIns="382418"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defTabSz="1828050" hangingPunct="1">
                    <a:defRPr/>
                  </a:pPr>
                  <a:endParaRPr lang="en-US" sz="2666" b="1" dirty="0">
                    <a:solidFill>
                      <a:srgbClr val="FFFFFF"/>
                    </a:solidFill>
                    <a:latin typeface="Segoe UI"/>
                    <a:ea typeface="+mn-ea"/>
                  </a:endParaRPr>
                </a:p>
              </p:txBody>
            </p:sp>
            <p:sp>
              <p:nvSpPr>
                <p:cNvPr id="32" name="TextBox 31"/>
                <p:cNvSpPr txBox="1"/>
                <p:nvPr/>
              </p:nvSpPr>
              <p:spPr>
                <a:xfrm>
                  <a:off x="3762304" y="5408884"/>
                  <a:ext cx="2688627" cy="382081"/>
                </a:xfrm>
                <a:prstGeom prst="rect">
                  <a:avLst/>
                </a:prstGeom>
                <a:solidFill>
                  <a:srgbClr val="D2D2D2"/>
                </a:solidFill>
              </p:spPr>
              <p:txBody>
                <a:bodyPr wrap="square" lIns="478024" tIns="382418" rIns="478024" bIns="382418" rtlCol="0" anchor="ctr">
                  <a:noAutofit/>
                </a:bodyPr>
                <a:lstStyle/>
                <a:p>
                  <a:pPr defTabSz="1792040" hangingPunct="1">
                    <a:lnSpc>
                      <a:spcPct val="90000"/>
                    </a:lnSpc>
                    <a:defRPr/>
                  </a:pPr>
                  <a:r>
                    <a:rPr lang="en-US" sz="1866" b="1" dirty="0">
                      <a:gradFill>
                        <a:gsLst>
                          <a:gs pos="2804">
                            <a:srgbClr val="505050"/>
                          </a:gs>
                          <a:gs pos="26000">
                            <a:srgbClr val="505050"/>
                          </a:gs>
                        </a:gsLst>
                        <a:lin ang="5400000" scaled="1"/>
                      </a:gradFill>
                      <a:latin typeface="Segoe UI"/>
                      <a:ea typeface="+mn-ea"/>
                      <a:cs typeface="Segoe UI Semilight" panose="020B0402040204020203" pitchFamily="34" charset="0"/>
                    </a:rPr>
                    <a:t>COMPILERS</a:t>
                  </a:r>
                </a:p>
              </p:txBody>
            </p:sp>
            <p:sp>
              <p:nvSpPr>
                <p:cNvPr id="33" name="TextBox 32"/>
                <p:cNvSpPr txBox="1"/>
                <p:nvPr/>
              </p:nvSpPr>
              <p:spPr>
                <a:xfrm>
                  <a:off x="6759530" y="5408884"/>
                  <a:ext cx="2626177" cy="382081"/>
                </a:xfrm>
                <a:prstGeom prst="rect">
                  <a:avLst/>
                </a:prstGeom>
                <a:solidFill>
                  <a:srgbClr val="D2D2D2"/>
                </a:solidFill>
              </p:spPr>
              <p:txBody>
                <a:bodyPr wrap="square" lIns="478024" tIns="382418" rIns="478024" bIns="382418" rtlCol="0" anchor="ctr">
                  <a:noAutofit/>
                </a:bodyPr>
                <a:lstStyle/>
                <a:p>
                  <a:pPr defTabSz="1792040" hangingPunct="1">
                    <a:lnSpc>
                      <a:spcPct val="90000"/>
                    </a:lnSpc>
                    <a:defRPr/>
                  </a:pPr>
                  <a:r>
                    <a:rPr lang="en-US" sz="1866" b="1" dirty="0">
                      <a:gradFill>
                        <a:gsLst>
                          <a:gs pos="2804">
                            <a:srgbClr val="505050"/>
                          </a:gs>
                          <a:gs pos="26000">
                            <a:srgbClr val="505050"/>
                          </a:gs>
                        </a:gsLst>
                        <a:lin ang="5400000" scaled="1"/>
                      </a:gradFill>
                      <a:latin typeface="Segoe UI"/>
                      <a:ea typeface="+mn-ea"/>
                      <a:cs typeface="Segoe UI Semilight" panose="020B0402040204020203" pitchFamily="34" charset="0"/>
                    </a:rPr>
                    <a:t>LANGUAGES</a:t>
                  </a:r>
                </a:p>
              </p:txBody>
            </p:sp>
            <p:sp>
              <p:nvSpPr>
                <p:cNvPr id="34" name="TextBox 33"/>
                <p:cNvSpPr txBox="1"/>
                <p:nvPr/>
              </p:nvSpPr>
              <p:spPr>
                <a:xfrm>
                  <a:off x="819096" y="5408885"/>
                  <a:ext cx="2634609" cy="394116"/>
                </a:xfrm>
                <a:prstGeom prst="rect">
                  <a:avLst/>
                </a:prstGeom>
                <a:solidFill>
                  <a:srgbClr val="D2D2D2"/>
                </a:solidFill>
              </p:spPr>
              <p:txBody>
                <a:bodyPr wrap="square" lIns="478024" tIns="382418" rIns="478024" bIns="382418" rtlCol="0" anchor="ctr">
                  <a:noAutofit/>
                </a:bodyPr>
                <a:lstStyle/>
                <a:p>
                  <a:pPr defTabSz="1792040" hangingPunct="1">
                    <a:lnSpc>
                      <a:spcPct val="90000"/>
                    </a:lnSpc>
                    <a:defRPr/>
                  </a:pPr>
                  <a:r>
                    <a:rPr lang="en-US" sz="1866" b="1" dirty="0">
                      <a:gradFill>
                        <a:gsLst>
                          <a:gs pos="2804">
                            <a:srgbClr val="505050"/>
                          </a:gs>
                          <a:gs pos="26000">
                            <a:srgbClr val="505050"/>
                          </a:gs>
                        </a:gsLst>
                        <a:lin ang="5400000" scaled="1"/>
                      </a:gradFill>
                      <a:latin typeface="Segoe UI"/>
                      <a:ea typeface="+mn-ea"/>
                      <a:cs typeface="Segoe UI Semilight" panose="020B0402040204020203" pitchFamily="34" charset="0"/>
                    </a:rPr>
                    <a:t>RUNTIME COMPONENTS</a:t>
                  </a:r>
                </a:p>
              </p:txBody>
            </p:sp>
            <p:sp>
              <p:nvSpPr>
                <p:cNvPr id="30" name="TextBox 29"/>
                <p:cNvSpPr txBox="1"/>
                <p:nvPr/>
              </p:nvSpPr>
              <p:spPr>
                <a:xfrm>
                  <a:off x="525249" y="3561539"/>
                  <a:ext cx="9162736" cy="1149498"/>
                </a:xfrm>
                <a:prstGeom prst="rect">
                  <a:avLst/>
                </a:prstGeom>
                <a:solidFill>
                  <a:srgbClr val="000000">
                    <a:alpha val="10196"/>
                  </a:srgbClr>
                </a:solidFill>
              </p:spPr>
              <p:txBody>
                <a:bodyPr wrap="square" lIns="478024" tIns="382418" rIns="478024" bIns="382418"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defTabSz="1828050" hangingPunct="1">
                    <a:defRPr/>
                  </a:pPr>
                  <a:r>
                    <a:rPr lang="en-US" sz="8000" dirty="0">
                      <a:solidFill>
                        <a:srgbClr val="FFFFFF"/>
                      </a:solidFill>
                      <a:latin typeface="Segoe UI Semibold" panose="020B0702040204020203" pitchFamily="34" charset="0"/>
                      <a:cs typeface="Segoe UI Semibold" panose="020B0702040204020203" pitchFamily="34" charset="0"/>
                    </a:rPr>
                    <a:t>.NET 5</a:t>
                  </a:r>
                  <a:endParaRPr lang="en-US" sz="8000" dirty="0">
                    <a:solidFill>
                      <a:srgbClr val="FFFFFF"/>
                    </a:solidFill>
                    <a:latin typeface="Segoe UI Semibold" panose="020B0702040204020203" pitchFamily="34" charset="0"/>
                    <a:ea typeface="+mn-ea"/>
                    <a:cs typeface="Segoe UI Semibold" panose="020B0702040204020203" pitchFamily="34" charset="0"/>
                  </a:endParaRPr>
                </a:p>
              </p:txBody>
            </p:sp>
            <p:sp>
              <p:nvSpPr>
                <p:cNvPr id="6" name="Rectangle 5"/>
                <p:cNvSpPr/>
                <p:nvPr/>
              </p:nvSpPr>
              <p:spPr>
                <a:xfrm>
                  <a:off x="549899" y="4949462"/>
                  <a:ext cx="9162736" cy="309852"/>
                </a:xfrm>
                <a:prstGeom prst="rect">
                  <a:avLst/>
                </a:prstGeom>
              </p:spPr>
              <p:txBody>
                <a:bodyPr wrap="square">
                  <a:spAutoFit/>
                </a:bodyPr>
                <a:lstStyle/>
                <a:p>
                  <a:pPr defTabSz="1827660" hangingPunct="1">
                    <a:defRPr/>
                  </a:pPr>
                  <a:r>
                    <a:rPr lang="en-US" sz="2666" b="1" dirty="0">
                      <a:latin typeface="Segoe UI Semibold" panose="020B0702040204020203" pitchFamily="34" charset="0"/>
                      <a:ea typeface="+mn-ea"/>
                      <a:cs typeface="Segoe UI Semibold" panose="020B0702040204020203" pitchFamily="34" charset="0"/>
                    </a:rPr>
                    <a:t>INFRASTRUCTURE</a:t>
                  </a:r>
                  <a:endParaRPr lang="en-US" sz="3466" kern="1200" dirty="0">
                    <a:solidFill>
                      <a:srgbClr val="505050"/>
                    </a:solidFill>
                    <a:latin typeface="Segoe UI Semibold" panose="020B0702040204020203" pitchFamily="34" charset="0"/>
                    <a:ea typeface="+mn-ea"/>
                    <a:cs typeface="Segoe UI Semibold" panose="020B0702040204020203" pitchFamily="34" charset="0"/>
                  </a:endParaRPr>
                </a:p>
              </p:txBody>
            </p:sp>
          </p:grpSp>
          <p:sp>
            <p:nvSpPr>
              <p:cNvPr id="4" name="Rectangle 3"/>
              <p:cNvSpPr/>
              <p:nvPr/>
            </p:nvSpPr>
            <p:spPr>
              <a:xfrm>
                <a:off x="478636" y="3818284"/>
                <a:ext cx="9253607" cy="375791"/>
              </a:xfrm>
              <a:prstGeom prst="rect">
                <a:avLst/>
              </a:prstGeom>
            </p:spPr>
            <p:txBody>
              <a:bodyPr wrap="square">
                <a:spAutoFit/>
              </a:bodyPr>
              <a:lstStyle/>
              <a:p>
                <a:pPr defTabSz="1828050" hangingPunct="1">
                  <a:lnSpc>
                    <a:spcPct val="90000"/>
                  </a:lnSpc>
                  <a:defRPr/>
                </a:pPr>
                <a:r>
                  <a:rPr lang="en-US" sz="3734" b="1" dirty="0">
                    <a:latin typeface="Segoe UI"/>
                    <a:ea typeface="+mn-ea"/>
                    <a:cs typeface="Segoe UI Semibold" panose="020B0702040204020203" pitchFamily="34" charset="0"/>
                  </a:rPr>
                  <a:t>.NET STANDARD</a:t>
                </a:r>
              </a:p>
            </p:txBody>
          </p:sp>
        </p:grpSp>
        <p:sp>
          <p:nvSpPr>
            <p:cNvPr id="31" name="TextBox 30"/>
            <p:cNvSpPr txBox="1"/>
            <p:nvPr/>
          </p:nvSpPr>
          <p:spPr>
            <a:xfrm>
              <a:off x="510497" y="4791765"/>
              <a:ext cx="8364952" cy="1108393"/>
            </a:xfrm>
            <a:prstGeom prst="rect">
              <a:avLst/>
            </a:prstGeom>
            <a:solidFill>
              <a:srgbClr val="000000">
                <a:alpha val="10196"/>
              </a:srgbClr>
            </a:solidFill>
          </p:spPr>
          <p:txBody>
            <a:bodyPr wrap="square" lIns="478024" tIns="382418" rIns="478024" bIns="382418"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defTabSz="1828050" hangingPunct="1">
                <a:defRPr/>
              </a:pPr>
              <a:endParaRPr lang="en-US" sz="2134" dirty="0">
                <a:solidFill>
                  <a:srgbClr val="FFFFFF"/>
                </a:solidFill>
                <a:latin typeface="Segoe UI"/>
                <a:ea typeface="+mn-ea"/>
              </a:endParaRPr>
            </a:p>
          </p:txBody>
        </p:sp>
      </p:grpSp>
      <p:sp>
        <p:nvSpPr>
          <p:cNvPr id="39" name="Title 1">
            <a:extLst>
              <a:ext uri="{FF2B5EF4-FFF2-40B4-BE49-F238E27FC236}">
                <a16:creationId xmlns:a16="http://schemas.microsoft.com/office/drawing/2014/main" id="{C0FA3E5D-C80E-4CFA-BFDE-C88EC0212DD0}"/>
              </a:ext>
            </a:extLst>
          </p:cNvPr>
          <p:cNvSpPr txBox="1">
            <a:spLocks/>
          </p:cNvSpPr>
          <p:nvPr/>
        </p:nvSpPr>
        <p:spPr>
          <a:xfrm>
            <a:off x="446409" y="992666"/>
            <a:ext cx="23517998" cy="1457296"/>
          </a:xfrm>
          <a:prstGeom prst="rect">
            <a:avLst/>
          </a:prstGeom>
        </p:spPr>
        <p:txBody>
          <a:bodyPr lIns="292194" tIns="18262" rIns="292194" bIns="18262" anchor="b" anchorCtr="0">
            <a:normAutofit lnSpcReduction="10000"/>
          </a:bodyPr>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defTabSz="1826154">
              <a:defRPr/>
            </a:pPr>
            <a:r>
              <a:rPr lang="fr-FR" sz="10666" dirty="0"/>
              <a:t>.NET – </a:t>
            </a:r>
            <a:r>
              <a:rPr lang="zh-CN" altLang="en-US" sz="10666" dirty="0"/>
              <a:t>统一的软件开发平台</a:t>
            </a:r>
            <a:endParaRPr lang="fr-FR" sz="10666" dirty="0"/>
          </a:p>
        </p:txBody>
      </p:sp>
      <p:grpSp>
        <p:nvGrpSpPr>
          <p:cNvPr id="40" name="Group 39">
            <a:extLst>
              <a:ext uri="{FF2B5EF4-FFF2-40B4-BE49-F238E27FC236}">
                <a16:creationId xmlns:a16="http://schemas.microsoft.com/office/drawing/2014/main" id="{C1815E02-EB40-4135-B7CA-5263451B5616}"/>
              </a:ext>
            </a:extLst>
          </p:cNvPr>
          <p:cNvGrpSpPr/>
          <p:nvPr/>
        </p:nvGrpSpPr>
        <p:grpSpPr>
          <a:xfrm>
            <a:off x="18546543" y="3366598"/>
            <a:ext cx="4715302" cy="9159126"/>
            <a:chOff x="8750422" y="1694131"/>
            <a:chExt cx="2357650" cy="4568730"/>
          </a:xfrm>
        </p:grpSpPr>
        <p:grpSp>
          <p:nvGrpSpPr>
            <p:cNvPr id="41" name="Group 40">
              <a:extLst>
                <a:ext uri="{FF2B5EF4-FFF2-40B4-BE49-F238E27FC236}">
                  <a16:creationId xmlns:a16="http://schemas.microsoft.com/office/drawing/2014/main" id="{473B3872-481B-46B5-894C-3AEDEBE66CF6}"/>
                </a:ext>
              </a:extLst>
            </p:cNvPr>
            <p:cNvGrpSpPr/>
            <p:nvPr/>
          </p:nvGrpSpPr>
          <p:grpSpPr>
            <a:xfrm>
              <a:off x="8750422" y="1694131"/>
              <a:ext cx="2357650" cy="4568730"/>
              <a:chOff x="9635245" y="1367247"/>
              <a:chExt cx="1927041" cy="5195531"/>
            </a:xfrm>
          </p:grpSpPr>
          <p:grpSp>
            <p:nvGrpSpPr>
              <p:cNvPr id="43" name="Group 42">
                <a:extLst>
                  <a:ext uri="{FF2B5EF4-FFF2-40B4-BE49-F238E27FC236}">
                    <a16:creationId xmlns:a16="http://schemas.microsoft.com/office/drawing/2014/main" id="{590F277B-6B22-4F81-9DCF-448392C27BA4}"/>
                  </a:ext>
                </a:extLst>
              </p:cNvPr>
              <p:cNvGrpSpPr/>
              <p:nvPr/>
            </p:nvGrpSpPr>
            <p:grpSpPr>
              <a:xfrm>
                <a:off x="9635245" y="1367247"/>
                <a:ext cx="1927041" cy="5195531"/>
                <a:chOff x="7489548" y="1582077"/>
                <a:chExt cx="1929967" cy="5197742"/>
              </a:xfrm>
              <a:solidFill>
                <a:srgbClr val="FFFFFF">
                  <a:lumMod val="85000"/>
                </a:srgbClr>
              </a:solidFill>
            </p:grpSpPr>
            <p:sp>
              <p:nvSpPr>
                <p:cNvPr id="60" name="Rectangle 59">
                  <a:extLst>
                    <a:ext uri="{FF2B5EF4-FFF2-40B4-BE49-F238E27FC236}">
                      <a16:creationId xmlns:a16="http://schemas.microsoft.com/office/drawing/2014/main" id="{DCDECF18-67A8-4760-B8DE-0636BFEA44B8}"/>
                    </a:ext>
                  </a:extLst>
                </p:cNvPr>
                <p:cNvSpPr/>
                <p:nvPr/>
              </p:nvSpPr>
              <p:spPr bwMode="auto">
                <a:xfrm>
                  <a:off x="7489549" y="1582078"/>
                  <a:ext cx="1929966" cy="5197741"/>
                </a:xfrm>
                <a:prstGeom prst="rect">
                  <a:avLst/>
                </a:prstGeom>
                <a:grpFill/>
                <a:ln w="25400" cap="flat" cmpd="sng" algn="ctr">
                  <a:noFill/>
                  <a:prstDash val="solid"/>
                  <a:headEnd type="none" w="med" len="med"/>
                  <a:tailEnd type="none" w="med" len="med"/>
                </a:ln>
                <a:effectLst/>
              </p:spPr>
              <p:txBody>
                <a:bodyPr vert="horz" wrap="square" lIns="478024" tIns="382418" rIns="478024" bIns="382418" numCol="1" rtlCol="0" anchor="t" anchorCtr="0" compatLnSpc="1">
                  <a:prstTxWarp prst="textNoShape">
                    <a:avLst/>
                  </a:prstTxWarp>
                </a:bodyPr>
                <a:lstStyle/>
                <a:p>
                  <a:pPr algn="l" defTabSz="1788852" hangingPunct="1">
                    <a:defRPr/>
                  </a:pPr>
                  <a:r>
                    <a:rPr lang="en-US" sz="5600" dirty="0">
                      <a:gradFill>
                        <a:gsLst>
                          <a:gs pos="14679">
                            <a:srgbClr val="FFFFFF"/>
                          </a:gs>
                          <a:gs pos="38000">
                            <a:srgbClr val="FFFFFF"/>
                          </a:gs>
                        </a:gsLst>
                        <a:lin ang="5400000" scaled="1"/>
                      </a:gradFill>
                      <a:latin typeface="Segoe UI Light"/>
                      <a:ea typeface="+mn-ea"/>
                      <a:cs typeface="+mn-cs"/>
                    </a:rPr>
                    <a:t> </a:t>
                  </a:r>
                </a:p>
              </p:txBody>
            </p:sp>
            <p:sp>
              <p:nvSpPr>
                <p:cNvPr id="61" name="TextBox 60">
                  <a:extLst>
                    <a:ext uri="{FF2B5EF4-FFF2-40B4-BE49-F238E27FC236}">
                      <a16:creationId xmlns:a16="http://schemas.microsoft.com/office/drawing/2014/main" id="{D389B246-68DD-4481-BBC4-1A7CF71F9408}"/>
                    </a:ext>
                  </a:extLst>
                </p:cNvPr>
                <p:cNvSpPr txBox="1"/>
                <p:nvPr/>
              </p:nvSpPr>
              <p:spPr>
                <a:xfrm>
                  <a:off x="7489548" y="1582077"/>
                  <a:ext cx="1929965" cy="627675"/>
                </a:xfrm>
                <a:prstGeom prst="rect">
                  <a:avLst/>
                </a:prstGeom>
                <a:solidFill>
                  <a:srgbClr val="000000">
                    <a:alpha val="10196"/>
                  </a:srgbClr>
                </a:solidFill>
              </p:spPr>
              <p:txBody>
                <a:bodyPr wrap="square" lIns="478024" tIns="382418" rIns="478024" bIns="382418"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algn="l" defTabSz="1828050" hangingPunct="1">
                    <a:defRPr/>
                  </a:pPr>
                  <a:r>
                    <a:rPr lang="en-US" sz="3734" dirty="0">
                      <a:latin typeface="Segoe UI"/>
                      <a:ea typeface="+mn-ea"/>
                    </a:rPr>
                    <a:t>TOOLS</a:t>
                  </a:r>
                </a:p>
              </p:txBody>
            </p:sp>
          </p:grpSp>
          <p:sp>
            <p:nvSpPr>
              <p:cNvPr id="44" name="TextBox 43">
                <a:extLst>
                  <a:ext uri="{FF2B5EF4-FFF2-40B4-BE49-F238E27FC236}">
                    <a16:creationId xmlns:a16="http://schemas.microsoft.com/office/drawing/2014/main" id="{D30DD9FD-768F-43AB-A8DC-CBB27E0C4194}"/>
                  </a:ext>
                </a:extLst>
              </p:cNvPr>
              <p:cNvSpPr txBox="1"/>
              <p:nvPr/>
            </p:nvSpPr>
            <p:spPr>
              <a:xfrm>
                <a:off x="9736578" y="4855657"/>
                <a:ext cx="1700317" cy="626645"/>
              </a:xfrm>
              <a:prstGeom prst="rect">
                <a:avLst/>
              </a:prstGeom>
              <a:solidFill>
                <a:srgbClr val="FFFFFF">
                  <a:lumMod val="85000"/>
                </a:srgbClr>
              </a:solidFill>
            </p:spPr>
            <p:txBody>
              <a:bodyPr wrap="square" lIns="243806" tIns="382418" rIns="243806" bIns="382418" rtlCol="0">
                <a:spAutoFit/>
              </a:bodyPr>
              <a:lstStyle/>
              <a:p>
                <a:pPr defTabSz="1792040" hangingPunct="1">
                  <a:lnSpc>
                    <a:spcPct val="90000"/>
                  </a:lnSpc>
                  <a:defRPr/>
                </a:pPr>
                <a:r>
                  <a:rPr lang="en-US" sz="2400" b="1" dirty="0">
                    <a:gradFill>
                      <a:gsLst>
                        <a:gs pos="2804">
                          <a:srgbClr val="505050"/>
                        </a:gs>
                        <a:gs pos="26000">
                          <a:srgbClr val="505050"/>
                        </a:gs>
                      </a:gsLst>
                      <a:lin ang="5400000" scaled="1"/>
                    </a:gradFill>
                    <a:latin typeface="Segoe UI Semibold" panose="020B0702040204020203" pitchFamily="34" charset="0"/>
                    <a:cs typeface="Segoe UI Semibold" panose="020B0702040204020203" pitchFamily="34" charset="0"/>
                  </a:rPr>
                  <a:t>VISUAL STUDIO CODE</a:t>
                </a:r>
              </a:p>
            </p:txBody>
          </p:sp>
          <p:sp>
            <p:nvSpPr>
              <p:cNvPr id="45" name="TextBox 44">
                <a:extLst>
                  <a:ext uri="{FF2B5EF4-FFF2-40B4-BE49-F238E27FC236}">
                    <a16:creationId xmlns:a16="http://schemas.microsoft.com/office/drawing/2014/main" id="{8506498E-6095-4170-A916-DC31745C1123}"/>
                  </a:ext>
                </a:extLst>
              </p:cNvPr>
              <p:cNvSpPr txBox="1"/>
              <p:nvPr/>
            </p:nvSpPr>
            <p:spPr>
              <a:xfrm>
                <a:off x="9635245" y="5833728"/>
                <a:ext cx="1927039" cy="626645"/>
              </a:xfrm>
              <a:prstGeom prst="rect">
                <a:avLst/>
              </a:prstGeom>
              <a:solidFill>
                <a:schemeClr val="bg1">
                  <a:lumMod val="85000"/>
                </a:schemeClr>
              </a:solidFill>
            </p:spPr>
            <p:txBody>
              <a:bodyPr wrap="square" lIns="243806" tIns="382418" rIns="243806" bIns="382418" rtlCol="0">
                <a:spAutoFit/>
              </a:bodyPr>
              <a:lstStyle/>
              <a:p>
                <a:pPr defTabSz="1792040" hangingPunct="1">
                  <a:lnSpc>
                    <a:spcPct val="90000"/>
                  </a:lnSpc>
                  <a:defRPr/>
                </a:pPr>
                <a:r>
                  <a:rPr lang="en-US" sz="2400" b="1" dirty="0">
                    <a:gradFill>
                      <a:gsLst>
                        <a:gs pos="2804">
                          <a:srgbClr val="505050"/>
                        </a:gs>
                        <a:gs pos="26000">
                          <a:srgbClr val="505050"/>
                        </a:gs>
                      </a:gsLst>
                      <a:lin ang="5400000" scaled="1"/>
                    </a:gradFill>
                    <a:latin typeface="Segoe UI Semibold" panose="020B0702040204020203" pitchFamily="34" charset="0"/>
                    <a:cs typeface="Segoe UI Semibold" panose="020B0702040204020203" pitchFamily="34" charset="0"/>
                  </a:rPr>
                  <a:t>COMMAND LINE INTERFACE</a:t>
                </a:r>
              </a:p>
            </p:txBody>
          </p:sp>
          <p:pic>
            <p:nvPicPr>
              <p:cNvPr id="46" name="Picture 45">
                <a:extLst>
                  <a:ext uri="{FF2B5EF4-FFF2-40B4-BE49-F238E27FC236}">
                    <a16:creationId xmlns:a16="http://schemas.microsoft.com/office/drawing/2014/main" id="{7F657A89-710B-4935-A7AC-C59AADBC39B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425680" y="5385949"/>
                <a:ext cx="424982" cy="524549"/>
              </a:xfrm>
              <a:prstGeom prst="rect">
                <a:avLst/>
              </a:prstGeom>
            </p:spPr>
          </p:pic>
          <p:grpSp>
            <p:nvGrpSpPr>
              <p:cNvPr id="47" name="Group 46">
                <a:extLst>
                  <a:ext uri="{FF2B5EF4-FFF2-40B4-BE49-F238E27FC236}">
                    <a16:creationId xmlns:a16="http://schemas.microsoft.com/office/drawing/2014/main" id="{397344F3-EECD-4A20-B92D-018A678E49D6}"/>
                  </a:ext>
                </a:extLst>
              </p:cNvPr>
              <p:cNvGrpSpPr/>
              <p:nvPr/>
            </p:nvGrpSpPr>
            <p:grpSpPr>
              <a:xfrm>
                <a:off x="9981394" y="2088153"/>
                <a:ext cx="1266125" cy="1191509"/>
                <a:chOff x="9978881" y="2069863"/>
                <a:chExt cx="1291513" cy="1215401"/>
              </a:xfrm>
            </p:grpSpPr>
            <p:sp>
              <p:nvSpPr>
                <p:cNvPr id="58" name="TextBox 57">
                  <a:extLst>
                    <a:ext uri="{FF2B5EF4-FFF2-40B4-BE49-F238E27FC236}">
                      <a16:creationId xmlns:a16="http://schemas.microsoft.com/office/drawing/2014/main" id="{59972DB0-D3D3-45BD-A2F3-A7DEF145CF13}"/>
                    </a:ext>
                  </a:extLst>
                </p:cNvPr>
                <p:cNvSpPr txBox="1"/>
                <p:nvPr/>
              </p:nvSpPr>
              <p:spPr>
                <a:xfrm>
                  <a:off x="9978881" y="2663451"/>
                  <a:ext cx="1291513" cy="621813"/>
                </a:xfrm>
                <a:prstGeom prst="rect">
                  <a:avLst/>
                </a:prstGeom>
                <a:noFill/>
              </p:spPr>
              <p:txBody>
                <a:bodyPr wrap="square" lIns="234314" tIns="367530" rIns="234314" bIns="367530" rtlCol="0">
                  <a:spAutoFit/>
                </a:bodyPr>
                <a:lstStyle/>
                <a:p>
                  <a:pPr defTabSz="1722130" hangingPunct="1">
                    <a:lnSpc>
                      <a:spcPct val="90000"/>
                    </a:lnSpc>
                    <a:defRPr/>
                  </a:pPr>
                  <a:r>
                    <a:rPr lang="en-US" sz="2400" b="1" dirty="0">
                      <a:gradFill>
                        <a:gsLst>
                          <a:gs pos="2804">
                            <a:srgbClr val="505050"/>
                          </a:gs>
                          <a:gs pos="26000">
                            <a:srgbClr val="505050"/>
                          </a:gs>
                        </a:gsLst>
                        <a:lin ang="5400000" scaled="1"/>
                      </a:gradFill>
                      <a:latin typeface="Segoe UI Semibold" panose="020B0702040204020203" pitchFamily="34" charset="0"/>
                      <a:cs typeface="Segoe UI Semibold" panose="020B0702040204020203" pitchFamily="34" charset="0"/>
                    </a:rPr>
                    <a:t>VISUAL STUDIO</a:t>
                  </a:r>
                </a:p>
              </p:txBody>
            </p:sp>
            <p:pic>
              <p:nvPicPr>
                <p:cNvPr id="59" name="Picture 58">
                  <a:extLst>
                    <a:ext uri="{FF2B5EF4-FFF2-40B4-BE49-F238E27FC236}">
                      <a16:creationId xmlns:a16="http://schemas.microsoft.com/office/drawing/2014/main" id="{1E3BBFE4-83CD-4295-A512-6ACC4680E7E8}"/>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0336608" y="2069863"/>
                  <a:ext cx="528971" cy="661998"/>
                </a:xfrm>
                <a:prstGeom prst="rect">
                  <a:avLst/>
                </a:prstGeom>
              </p:spPr>
            </p:pic>
          </p:grpSp>
          <p:grpSp>
            <p:nvGrpSpPr>
              <p:cNvPr id="48" name="Group 47">
                <a:extLst>
                  <a:ext uri="{FF2B5EF4-FFF2-40B4-BE49-F238E27FC236}">
                    <a16:creationId xmlns:a16="http://schemas.microsoft.com/office/drawing/2014/main" id="{660D45ED-B3A8-4585-97CD-3FC449D5859A}"/>
                  </a:ext>
                </a:extLst>
              </p:cNvPr>
              <p:cNvGrpSpPr/>
              <p:nvPr/>
            </p:nvGrpSpPr>
            <p:grpSpPr>
              <a:xfrm>
                <a:off x="9687120" y="3157725"/>
                <a:ext cx="1854672" cy="1253529"/>
                <a:chOff x="9680357" y="3307956"/>
                <a:chExt cx="1891862" cy="1278665"/>
              </a:xfrm>
            </p:grpSpPr>
            <p:sp>
              <p:nvSpPr>
                <p:cNvPr id="49" name="TextBox 48">
                  <a:extLst>
                    <a:ext uri="{FF2B5EF4-FFF2-40B4-BE49-F238E27FC236}">
                      <a16:creationId xmlns:a16="http://schemas.microsoft.com/office/drawing/2014/main" id="{3EE777E9-9416-4AF3-8CE6-F9CBE1EDC735}"/>
                    </a:ext>
                  </a:extLst>
                </p:cNvPr>
                <p:cNvSpPr txBox="1"/>
                <p:nvPr/>
              </p:nvSpPr>
              <p:spPr>
                <a:xfrm>
                  <a:off x="9680357" y="3964808"/>
                  <a:ext cx="1891862" cy="621813"/>
                </a:xfrm>
                <a:prstGeom prst="rect">
                  <a:avLst/>
                </a:prstGeom>
                <a:noFill/>
              </p:spPr>
              <p:txBody>
                <a:bodyPr wrap="square" lIns="0" tIns="367530" rIns="239046" bIns="367530" rtlCol="0">
                  <a:spAutoFit/>
                </a:bodyPr>
                <a:lstStyle/>
                <a:p>
                  <a:pPr marL="28012" defTabSz="1722130" hangingPunct="1">
                    <a:lnSpc>
                      <a:spcPct val="90000"/>
                    </a:lnSpc>
                    <a:defRPr/>
                  </a:pPr>
                  <a:r>
                    <a:rPr lang="en-US" sz="2400" b="1" dirty="0">
                      <a:gradFill>
                        <a:gsLst>
                          <a:gs pos="2804">
                            <a:srgbClr val="505050"/>
                          </a:gs>
                          <a:gs pos="26000">
                            <a:srgbClr val="505050"/>
                          </a:gs>
                        </a:gsLst>
                        <a:lin ang="5400000" scaled="1"/>
                      </a:gradFill>
                      <a:latin typeface="Segoe UI Semibold" panose="020B0702040204020203" pitchFamily="34" charset="0"/>
                      <a:cs typeface="Segoe UI Semibold" panose="020B0702040204020203" pitchFamily="34" charset="0"/>
                    </a:rPr>
                    <a:t>VISUAL STUDIO FOR MAC</a:t>
                  </a:r>
                </a:p>
              </p:txBody>
            </p:sp>
            <p:pic>
              <p:nvPicPr>
                <p:cNvPr id="57" name="Picture 56">
                  <a:extLst>
                    <a:ext uri="{FF2B5EF4-FFF2-40B4-BE49-F238E27FC236}">
                      <a16:creationId xmlns:a16="http://schemas.microsoft.com/office/drawing/2014/main" id="{6C4C5653-BA79-49BB-AF34-9D60CE690202}"/>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4286" b="90000" l="22467" r="78394"/>
                          </a14:imgEffect>
                        </a14:imgLayer>
                      </a14:imgProps>
                    </a:ext>
                  </a:extLst>
                </a:blip>
                <a:stretch>
                  <a:fillRect/>
                </a:stretch>
              </p:blipFill>
              <p:spPr>
                <a:xfrm>
                  <a:off x="10089429" y="3307956"/>
                  <a:ext cx="1035246" cy="754724"/>
                </a:xfrm>
                <a:prstGeom prst="rect">
                  <a:avLst/>
                </a:prstGeom>
              </p:spPr>
            </p:pic>
          </p:grpSp>
        </p:grpSp>
        <p:pic>
          <p:nvPicPr>
            <p:cNvPr id="42" name="Shape 416">
              <a:extLst>
                <a:ext uri="{FF2B5EF4-FFF2-40B4-BE49-F238E27FC236}">
                  <a16:creationId xmlns:a16="http://schemas.microsoft.com/office/drawing/2014/main" id="{CA9ED1C3-EE0B-46E2-8317-110E5BAC0B14}"/>
                </a:ext>
              </a:extLst>
            </p:cNvPr>
            <p:cNvPicPr preferRelativeResize="0"/>
            <p:nvPr/>
          </p:nvPicPr>
          <p:blipFill>
            <a:blip r:embed="rId7">
              <a:alphaModFix/>
            </a:blip>
            <a:stretch>
              <a:fillRect/>
            </a:stretch>
          </p:blipFill>
          <p:spPr>
            <a:xfrm>
              <a:off x="9602980" y="4275303"/>
              <a:ext cx="634451" cy="554098"/>
            </a:xfrm>
            <a:prstGeom prst="rect">
              <a:avLst/>
            </a:prstGeom>
            <a:noFill/>
            <a:ln>
              <a:noFill/>
            </a:ln>
          </p:spPr>
        </p:pic>
      </p:grpSp>
      <p:grpSp>
        <p:nvGrpSpPr>
          <p:cNvPr id="7" name="Group 6">
            <a:extLst>
              <a:ext uri="{FF2B5EF4-FFF2-40B4-BE49-F238E27FC236}">
                <a16:creationId xmlns:a16="http://schemas.microsoft.com/office/drawing/2014/main" id="{2186FFA0-E5B5-4AF7-A320-C9535073F790}"/>
              </a:ext>
            </a:extLst>
          </p:cNvPr>
          <p:cNvGrpSpPr/>
          <p:nvPr/>
        </p:nvGrpSpPr>
        <p:grpSpPr>
          <a:xfrm>
            <a:off x="1049798" y="3366599"/>
            <a:ext cx="2512164" cy="4151926"/>
            <a:chOff x="524899" y="1683299"/>
            <a:chExt cx="1256082" cy="2075963"/>
          </a:xfrm>
        </p:grpSpPr>
        <p:sp>
          <p:nvSpPr>
            <p:cNvPr id="36" name="Rectangle 35">
              <a:extLst>
                <a:ext uri="{FF2B5EF4-FFF2-40B4-BE49-F238E27FC236}">
                  <a16:creationId xmlns:a16="http://schemas.microsoft.com/office/drawing/2014/main" id="{59613743-259D-48D2-81DB-32D4C41AEFEC}"/>
                </a:ext>
              </a:extLst>
            </p:cNvPr>
            <p:cNvSpPr/>
            <p:nvPr/>
          </p:nvSpPr>
          <p:spPr bwMode="auto">
            <a:xfrm>
              <a:off x="524899" y="1683299"/>
              <a:ext cx="1250398" cy="2075963"/>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defTabSz="1864944" fontAlgn="base">
                <a:lnSpc>
                  <a:spcPct val="90000"/>
                </a:lnSpc>
                <a:spcBef>
                  <a:spcPct val="0"/>
                </a:spcBef>
                <a:spcAft>
                  <a:spcPct val="0"/>
                </a:spcAft>
              </a:pPr>
              <a:endParaRPr lang="en-US" sz="4800" dirty="0">
                <a:gradFill>
                  <a:gsLst>
                    <a:gs pos="0">
                      <a:srgbClr val="FFFFFF"/>
                    </a:gs>
                    <a:gs pos="100000">
                      <a:srgbClr val="FFFFFF"/>
                    </a:gs>
                  </a:gsLst>
                  <a:lin ang="5400000" scaled="0"/>
                </a:gradFill>
                <a:ea typeface="Segoe UI" pitchFamily="34" charset="0"/>
                <a:cs typeface="Segoe UI" pitchFamily="34" charset="0"/>
              </a:endParaRPr>
            </a:p>
          </p:txBody>
        </p:sp>
        <p:pic>
          <p:nvPicPr>
            <p:cNvPr id="50" name="Picture 49">
              <a:extLst>
                <a:ext uri="{FF2B5EF4-FFF2-40B4-BE49-F238E27FC236}">
                  <a16:creationId xmlns:a16="http://schemas.microsoft.com/office/drawing/2014/main" id="{C5876029-CCF1-4E08-9032-031E9B70A60C}"/>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66497" y="1756122"/>
              <a:ext cx="779562" cy="849589"/>
            </a:xfrm>
            <a:prstGeom prst="rect">
              <a:avLst/>
            </a:prstGeom>
          </p:spPr>
        </p:pic>
        <p:sp>
          <p:nvSpPr>
            <p:cNvPr id="51" name="TextBox 50">
              <a:extLst>
                <a:ext uri="{FF2B5EF4-FFF2-40B4-BE49-F238E27FC236}">
                  <a16:creationId xmlns:a16="http://schemas.microsoft.com/office/drawing/2014/main" id="{C29CD062-D24A-4352-858A-28D2B0E513C7}"/>
                </a:ext>
              </a:extLst>
            </p:cNvPr>
            <p:cNvSpPr txBox="1"/>
            <p:nvPr/>
          </p:nvSpPr>
          <p:spPr>
            <a:xfrm>
              <a:off x="529712" y="2677499"/>
              <a:ext cx="1251269" cy="180050"/>
            </a:xfrm>
            <a:prstGeom prst="rect">
              <a:avLst/>
            </a:prstGeom>
            <a:noFill/>
          </p:spPr>
          <p:txBody>
            <a:bodyPr wrap="square" lIns="0" tIns="0" rIns="0" bIns="0" rtlCol="0">
              <a:spAutoFit/>
            </a:bodyPr>
            <a:lstStyle/>
            <a:p>
              <a:pPr>
                <a:lnSpc>
                  <a:spcPct val="90000"/>
                </a:lnSpc>
                <a:spcAft>
                  <a:spcPts val="1200"/>
                </a:spcAft>
              </a:pPr>
              <a:r>
                <a:rPr lang="en-US" sz="2600" dirty="0">
                  <a:solidFill>
                    <a:schemeClr val="bg1"/>
                  </a:solidFill>
                  <a:latin typeface="Segoe UI Semibold" panose="020B0702040204020203" pitchFamily="34" charset="0"/>
                </a:rPr>
                <a:t>DESKTOP</a:t>
              </a:r>
            </a:p>
          </p:txBody>
        </p:sp>
      </p:grpSp>
      <p:grpSp>
        <p:nvGrpSpPr>
          <p:cNvPr id="8" name="Group 7">
            <a:extLst>
              <a:ext uri="{FF2B5EF4-FFF2-40B4-BE49-F238E27FC236}">
                <a16:creationId xmlns:a16="http://schemas.microsoft.com/office/drawing/2014/main" id="{1C511932-C08D-4F2C-9687-EB460446AE5B}"/>
              </a:ext>
            </a:extLst>
          </p:cNvPr>
          <p:cNvGrpSpPr/>
          <p:nvPr/>
        </p:nvGrpSpPr>
        <p:grpSpPr>
          <a:xfrm>
            <a:off x="3542384" y="3366600"/>
            <a:ext cx="2504120" cy="4151924"/>
            <a:chOff x="1771192" y="1683300"/>
            <a:chExt cx="1252060" cy="2075962"/>
          </a:xfrm>
        </p:grpSpPr>
        <p:sp>
          <p:nvSpPr>
            <p:cNvPr id="53" name="Rectangle 52">
              <a:extLst>
                <a:ext uri="{FF2B5EF4-FFF2-40B4-BE49-F238E27FC236}">
                  <a16:creationId xmlns:a16="http://schemas.microsoft.com/office/drawing/2014/main" id="{693ADAB9-0CD3-4ACA-AFD8-60B6A95EDCFE}"/>
                </a:ext>
              </a:extLst>
            </p:cNvPr>
            <p:cNvSpPr/>
            <p:nvPr/>
          </p:nvSpPr>
          <p:spPr bwMode="auto">
            <a:xfrm>
              <a:off x="1772854" y="1683300"/>
              <a:ext cx="1250398" cy="2075962"/>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defTabSz="1864944" fontAlgn="base">
                <a:lnSpc>
                  <a:spcPct val="90000"/>
                </a:lnSpc>
                <a:spcBef>
                  <a:spcPct val="0"/>
                </a:spcBef>
                <a:spcAft>
                  <a:spcPct val="0"/>
                </a:spcAft>
              </a:pPr>
              <a:endParaRPr lang="en-US" sz="4800" dirty="0">
                <a:gradFill>
                  <a:gsLst>
                    <a:gs pos="0">
                      <a:srgbClr val="FFFFFF"/>
                    </a:gs>
                    <a:gs pos="100000">
                      <a:srgbClr val="FFFFFF"/>
                    </a:gs>
                  </a:gsLst>
                  <a:lin ang="5400000" scaled="0"/>
                </a:gradFill>
                <a:ea typeface="Segoe UI" pitchFamily="34" charset="0"/>
                <a:cs typeface="Segoe UI" pitchFamily="34" charset="0"/>
              </a:endParaRPr>
            </a:p>
          </p:txBody>
        </p:sp>
        <p:pic>
          <p:nvPicPr>
            <p:cNvPr id="54" name="Picture 53">
              <a:extLst>
                <a:ext uri="{FF2B5EF4-FFF2-40B4-BE49-F238E27FC236}">
                  <a16:creationId xmlns:a16="http://schemas.microsoft.com/office/drawing/2014/main" id="{B5A882F9-C74B-4EA9-B745-829AB8418EA5}"/>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028189" y="1748888"/>
              <a:ext cx="728049" cy="849589"/>
            </a:xfrm>
            <a:prstGeom prst="rect">
              <a:avLst/>
            </a:prstGeom>
          </p:spPr>
        </p:pic>
        <p:sp>
          <p:nvSpPr>
            <p:cNvPr id="55" name="TextBox 54">
              <a:extLst>
                <a:ext uri="{FF2B5EF4-FFF2-40B4-BE49-F238E27FC236}">
                  <a16:creationId xmlns:a16="http://schemas.microsoft.com/office/drawing/2014/main" id="{C86A25BB-F8AE-4AD3-91CE-05130160099B}"/>
                </a:ext>
              </a:extLst>
            </p:cNvPr>
            <p:cNvSpPr txBox="1"/>
            <p:nvPr/>
          </p:nvSpPr>
          <p:spPr>
            <a:xfrm>
              <a:off x="1771192" y="2677499"/>
              <a:ext cx="1251270" cy="180050"/>
            </a:xfrm>
            <a:prstGeom prst="rect">
              <a:avLst/>
            </a:prstGeom>
            <a:noFill/>
          </p:spPr>
          <p:txBody>
            <a:bodyPr wrap="square" lIns="0" tIns="0" rIns="0" bIns="0" rtlCol="0">
              <a:spAutoFit/>
            </a:bodyPr>
            <a:lstStyle/>
            <a:p>
              <a:pPr>
                <a:lnSpc>
                  <a:spcPct val="90000"/>
                </a:lnSpc>
                <a:spcAft>
                  <a:spcPts val="1200"/>
                </a:spcAft>
              </a:pPr>
              <a:r>
                <a:rPr lang="en-US" sz="2600" dirty="0">
                  <a:solidFill>
                    <a:schemeClr val="bg1"/>
                  </a:solidFill>
                  <a:latin typeface="Segoe UI Semibold" panose="020B0702040204020203" pitchFamily="34" charset="0"/>
                </a:rPr>
                <a:t>WEB</a:t>
              </a:r>
            </a:p>
          </p:txBody>
        </p:sp>
      </p:grpSp>
      <p:grpSp>
        <p:nvGrpSpPr>
          <p:cNvPr id="56" name="Group 55">
            <a:extLst>
              <a:ext uri="{FF2B5EF4-FFF2-40B4-BE49-F238E27FC236}">
                <a16:creationId xmlns:a16="http://schemas.microsoft.com/office/drawing/2014/main" id="{D93C5607-4FDA-488D-A71C-8424A1C2F8A2}"/>
              </a:ext>
            </a:extLst>
          </p:cNvPr>
          <p:cNvGrpSpPr/>
          <p:nvPr/>
        </p:nvGrpSpPr>
        <p:grpSpPr>
          <a:xfrm>
            <a:off x="6033554" y="3366599"/>
            <a:ext cx="2517068" cy="4151922"/>
            <a:chOff x="3654584" y="1899136"/>
            <a:chExt cx="1675508" cy="2597404"/>
          </a:xfrm>
        </p:grpSpPr>
        <p:sp>
          <p:nvSpPr>
            <p:cNvPr id="66" name="Rectangle 65">
              <a:extLst>
                <a:ext uri="{FF2B5EF4-FFF2-40B4-BE49-F238E27FC236}">
                  <a16:creationId xmlns:a16="http://schemas.microsoft.com/office/drawing/2014/main" id="{920F3DE6-40E3-414B-A393-F3803440188A}"/>
                </a:ext>
              </a:extLst>
            </p:cNvPr>
            <p:cNvSpPr/>
            <p:nvPr/>
          </p:nvSpPr>
          <p:spPr bwMode="auto">
            <a:xfrm>
              <a:off x="3665416" y="1899136"/>
              <a:ext cx="1664676" cy="2597404"/>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defTabSz="1864944" fontAlgn="base">
                <a:lnSpc>
                  <a:spcPct val="90000"/>
                </a:lnSpc>
                <a:spcBef>
                  <a:spcPct val="0"/>
                </a:spcBef>
                <a:spcAft>
                  <a:spcPct val="0"/>
                </a:spcAft>
              </a:pPr>
              <a:endParaRPr lang="en-US" sz="4800" dirty="0">
                <a:gradFill>
                  <a:gsLst>
                    <a:gs pos="0">
                      <a:srgbClr val="FFFFFF"/>
                    </a:gs>
                    <a:gs pos="100000">
                      <a:srgbClr val="FFFFFF"/>
                    </a:gs>
                  </a:gsLst>
                  <a:lin ang="5400000" scaled="0"/>
                </a:gradFill>
                <a:ea typeface="Segoe UI" pitchFamily="34" charset="0"/>
                <a:cs typeface="Segoe UI" pitchFamily="34" charset="0"/>
              </a:endParaRPr>
            </a:p>
          </p:txBody>
        </p:sp>
        <p:pic>
          <p:nvPicPr>
            <p:cNvPr id="67" name="Picture 66">
              <a:extLst>
                <a:ext uri="{FF2B5EF4-FFF2-40B4-BE49-F238E27FC236}">
                  <a16:creationId xmlns:a16="http://schemas.microsoft.com/office/drawing/2014/main" id="{CF116E44-5D20-4CEF-B373-368C5EF7B8A1}"/>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994590" y="1990253"/>
              <a:ext cx="1003554" cy="1062990"/>
            </a:xfrm>
            <a:prstGeom prst="rect">
              <a:avLst/>
            </a:prstGeom>
          </p:spPr>
        </p:pic>
        <p:sp>
          <p:nvSpPr>
            <p:cNvPr id="68" name="TextBox 67">
              <a:extLst>
                <a:ext uri="{FF2B5EF4-FFF2-40B4-BE49-F238E27FC236}">
                  <a16:creationId xmlns:a16="http://schemas.microsoft.com/office/drawing/2014/main" id="{06E4E48A-79E2-4DA6-97BE-3CDC1E0E3948}"/>
                </a:ext>
              </a:extLst>
            </p:cNvPr>
            <p:cNvSpPr txBox="1"/>
            <p:nvPr/>
          </p:nvSpPr>
          <p:spPr>
            <a:xfrm>
              <a:off x="3654584" y="3143061"/>
              <a:ext cx="1665837" cy="225275"/>
            </a:xfrm>
            <a:prstGeom prst="rect">
              <a:avLst/>
            </a:prstGeom>
            <a:noFill/>
          </p:spPr>
          <p:txBody>
            <a:bodyPr wrap="square" lIns="0" tIns="0" rIns="0" bIns="0" rtlCol="0">
              <a:spAutoFit/>
            </a:bodyPr>
            <a:lstStyle/>
            <a:p>
              <a:pPr>
                <a:lnSpc>
                  <a:spcPct val="90000"/>
                </a:lnSpc>
                <a:spcAft>
                  <a:spcPts val="1200"/>
                </a:spcAft>
              </a:pPr>
              <a:r>
                <a:rPr lang="en-US" sz="2600" dirty="0">
                  <a:solidFill>
                    <a:schemeClr val="bg1"/>
                  </a:solidFill>
                  <a:latin typeface="Segoe UI Semibold" panose="020B0702040204020203" pitchFamily="34" charset="0"/>
                </a:rPr>
                <a:t>CLOUD</a:t>
              </a:r>
            </a:p>
          </p:txBody>
        </p:sp>
      </p:grpSp>
      <p:grpSp>
        <p:nvGrpSpPr>
          <p:cNvPr id="69" name="Group 68">
            <a:extLst>
              <a:ext uri="{FF2B5EF4-FFF2-40B4-BE49-F238E27FC236}">
                <a16:creationId xmlns:a16="http://schemas.microsoft.com/office/drawing/2014/main" id="{70412CE5-D295-4B57-B5FE-59B97DADA428}"/>
              </a:ext>
            </a:extLst>
          </p:cNvPr>
          <p:cNvGrpSpPr/>
          <p:nvPr/>
        </p:nvGrpSpPr>
        <p:grpSpPr>
          <a:xfrm>
            <a:off x="8500822" y="3366600"/>
            <a:ext cx="2530016" cy="4151920"/>
            <a:chOff x="5309860" y="1899137"/>
            <a:chExt cx="1684127" cy="2597403"/>
          </a:xfrm>
        </p:grpSpPr>
        <p:sp>
          <p:nvSpPr>
            <p:cNvPr id="70" name="Rectangle 69">
              <a:extLst>
                <a:ext uri="{FF2B5EF4-FFF2-40B4-BE49-F238E27FC236}">
                  <a16:creationId xmlns:a16="http://schemas.microsoft.com/office/drawing/2014/main" id="{94D23332-5CB4-47E5-84F9-B19F9E90C0F7}"/>
                </a:ext>
              </a:extLst>
            </p:cNvPr>
            <p:cNvSpPr/>
            <p:nvPr/>
          </p:nvSpPr>
          <p:spPr bwMode="auto">
            <a:xfrm>
              <a:off x="5329311" y="1899137"/>
              <a:ext cx="1664676" cy="2597403"/>
            </a:xfrm>
            <a:prstGeom prst="rect">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defTabSz="1864944" fontAlgn="base">
                <a:lnSpc>
                  <a:spcPct val="90000"/>
                </a:lnSpc>
                <a:spcBef>
                  <a:spcPct val="0"/>
                </a:spcBef>
                <a:spcAft>
                  <a:spcPct val="0"/>
                </a:spcAft>
              </a:pPr>
              <a:endParaRPr lang="en-US" sz="4800" dirty="0">
                <a:gradFill>
                  <a:gsLst>
                    <a:gs pos="0">
                      <a:srgbClr val="FFFFFF"/>
                    </a:gs>
                    <a:gs pos="100000">
                      <a:srgbClr val="FFFFFF"/>
                    </a:gs>
                  </a:gsLst>
                  <a:lin ang="5400000" scaled="0"/>
                </a:gradFill>
                <a:ea typeface="Segoe UI" pitchFamily="34" charset="0"/>
                <a:cs typeface="Segoe UI" pitchFamily="34" charset="0"/>
              </a:endParaRPr>
            </a:p>
          </p:txBody>
        </p:sp>
        <p:pic>
          <p:nvPicPr>
            <p:cNvPr id="71" name="Picture 70">
              <a:extLst>
                <a:ext uri="{FF2B5EF4-FFF2-40B4-BE49-F238E27FC236}">
                  <a16:creationId xmlns:a16="http://schemas.microsoft.com/office/drawing/2014/main" id="{5B056F02-3C52-4132-BC71-7042F976935D}"/>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812828" y="1990253"/>
              <a:ext cx="688086" cy="1062990"/>
            </a:xfrm>
            <a:prstGeom prst="rect">
              <a:avLst/>
            </a:prstGeom>
          </p:spPr>
        </p:pic>
        <p:sp>
          <p:nvSpPr>
            <p:cNvPr id="72" name="TextBox 71">
              <a:extLst>
                <a:ext uri="{FF2B5EF4-FFF2-40B4-BE49-F238E27FC236}">
                  <a16:creationId xmlns:a16="http://schemas.microsoft.com/office/drawing/2014/main" id="{9BD40E6E-DBF8-4A45-8364-33C179C73747}"/>
                </a:ext>
              </a:extLst>
            </p:cNvPr>
            <p:cNvSpPr txBox="1"/>
            <p:nvPr/>
          </p:nvSpPr>
          <p:spPr>
            <a:xfrm>
              <a:off x="5309860" y="3143061"/>
              <a:ext cx="1665837" cy="225275"/>
            </a:xfrm>
            <a:prstGeom prst="rect">
              <a:avLst/>
            </a:prstGeom>
            <a:noFill/>
          </p:spPr>
          <p:txBody>
            <a:bodyPr wrap="square" lIns="0" tIns="0" rIns="0" bIns="0" rtlCol="0">
              <a:spAutoFit/>
            </a:bodyPr>
            <a:lstStyle/>
            <a:p>
              <a:pPr>
                <a:lnSpc>
                  <a:spcPct val="90000"/>
                </a:lnSpc>
                <a:spcAft>
                  <a:spcPts val="1200"/>
                </a:spcAft>
              </a:pPr>
              <a:r>
                <a:rPr lang="en-US" sz="2600" dirty="0">
                  <a:solidFill>
                    <a:schemeClr val="bg1"/>
                  </a:solidFill>
                  <a:latin typeface="Segoe UI Semibold" panose="020B0702040204020203" pitchFamily="34" charset="0"/>
                </a:rPr>
                <a:t>MOBILE</a:t>
              </a:r>
            </a:p>
          </p:txBody>
        </p:sp>
      </p:grpSp>
      <p:grpSp>
        <p:nvGrpSpPr>
          <p:cNvPr id="73" name="Group 72">
            <a:extLst>
              <a:ext uri="{FF2B5EF4-FFF2-40B4-BE49-F238E27FC236}">
                <a16:creationId xmlns:a16="http://schemas.microsoft.com/office/drawing/2014/main" id="{23A90A75-B43C-43CF-B447-C771D99483E1}"/>
              </a:ext>
            </a:extLst>
          </p:cNvPr>
          <p:cNvGrpSpPr/>
          <p:nvPr/>
        </p:nvGrpSpPr>
        <p:grpSpPr>
          <a:xfrm>
            <a:off x="10989088" y="3366598"/>
            <a:ext cx="2542964" cy="4151920"/>
            <a:chOff x="6965136" y="1899137"/>
            <a:chExt cx="1692746" cy="2597403"/>
          </a:xfrm>
        </p:grpSpPr>
        <p:sp>
          <p:nvSpPr>
            <p:cNvPr id="74" name="Rectangle 73">
              <a:extLst>
                <a:ext uri="{FF2B5EF4-FFF2-40B4-BE49-F238E27FC236}">
                  <a16:creationId xmlns:a16="http://schemas.microsoft.com/office/drawing/2014/main" id="{437578EA-2C96-4A1F-A9DB-37215A406649}"/>
                </a:ext>
              </a:extLst>
            </p:cNvPr>
            <p:cNvSpPr/>
            <p:nvPr/>
          </p:nvSpPr>
          <p:spPr bwMode="auto">
            <a:xfrm>
              <a:off x="6993205" y="1899137"/>
              <a:ext cx="1664677" cy="2597403"/>
            </a:xfrm>
            <a:prstGeom prst="rect">
              <a:avLst/>
            </a:prstGeom>
            <a:solidFill>
              <a:srgbClr val="9B4F9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defTabSz="1864944" fontAlgn="base">
                <a:lnSpc>
                  <a:spcPct val="90000"/>
                </a:lnSpc>
                <a:spcBef>
                  <a:spcPct val="0"/>
                </a:spcBef>
                <a:spcAft>
                  <a:spcPct val="0"/>
                </a:spcAft>
              </a:pPr>
              <a:endParaRPr lang="en-US" sz="4800" dirty="0">
                <a:gradFill>
                  <a:gsLst>
                    <a:gs pos="0">
                      <a:srgbClr val="FFFFFF"/>
                    </a:gs>
                    <a:gs pos="100000">
                      <a:srgbClr val="FFFFFF"/>
                    </a:gs>
                  </a:gsLst>
                  <a:lin ang="5400000" scaled="0"/>
                </a:gradFill>
                <a:ea typeface="Segoe UI" pitchFamily="34" charset="0"/>
                <a:cs typeface="Segoe UI" pitchFamily="34" charset="0"/>
              </a:endParaRPr>
            </a:p>
          </p:txBody>
        </p:sp>
        <p:pic>
          <p:nvPicPr>
            <p:cNvPr id="75" name="Picture 74">
              <a:extLst>
                <a:ext uri="{FF2B5EF4-FFF2-40B4-BE49-F238E27FC236}">
                  <a16:creationId xmlns:a16="http://schemas.microsoft.com/office/drawing/2014/main" id="{DACDF4D9-60FA-496D-9F40-28C040467BDA}"/>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311804" y="1990253"/>
              <a:ext cx="969264" cy="1062990"/>
            </a:xfrm>
            <a:prstGeom prst="rect">
              <a:avLst/>
            </a:prstGeom>
          </p:spPr>
        </p:pic>
        <p:sp>
          <p:nvSpPr>
            <p:cNvPr id="76" name="TextBox 75">
              <a:extLst>
                <a:ext uri="{FF2B5EF4-FFF2-40B4-BE49-F238E27FC236}">
                  <a16:creationId xmlns:a16="http://schemas.microsoft.com/office/drawing/2014/main" id="{F04F433F-874A-4816-8A9D-DC8E6FF0041A}"/>
                </a:ext>
              </a:extLst>
            </p:cNvPr>
            <p:cNvSpPr txBox="1"/>
            <p:nvPr/>
          </p:nvSpPr>
          <p:spPr>
            <a:xfrm>
              <a:off x="6965136" y="3143061"/>
              <a:ext cx="1665837" cy="225275"/>
            </a:xfrm>
            <a:prstGeom prst="rect">
              <a:avLst/>
            </a:prstGeom>
            <a:noFill/>
          </p:spPr>
          <p:txBody>
            <a:bodyPr wrap="square" lIns="0" tIns="0" rIns="0" bIns="0" rtlCol="0">
              <a:spAutoFit/>
            </a:bodyPr>
            <a:lstStyle/>
            <a:p>
              <a:pPr>
                <a:lnSpc>
                  <a:spcPct val="90000"/>
                </a:lnSpc>
                <a:spcAft>
                  <a:spcPts val="1200"/>
                </a:spcAft>
              </a:pPr>
              <a:r>
                <a:rPr lang="en-US" sz="2600" dirty="0">
                  <a:solidFill>
                    <a:schemeClr val="bg1"/>
                  </a:solidFill>
                  <a:latin typeface="Segoe UI Semibold" panose="020B0702040204020203" pitchFamily="34" charset="0"/>
                </a:rPr>
                <a:t>Games</a:t>
              </a:r>
            </a:p>
          </p:txBody>
        </p:sp>
      </p:grpSp>
      <p:grpSp>
        <p:nvGrpSpPr>
          <p:cNvPr id="77" name="Group 76">
            <a:extLst>
              <a:ext uri="{FF2B5EF4-FFF2-40B4-BE49-F238E27FC236}">
                <a16:creationId xmlns:a16="http://schemas.microsoft.com/office/drawing/2014/main" id="{06E87AA6-5583-4795-B5C9-FEA269267199}"/>
              </a:ext>
            </a:extLst>
          </p:cNvPr>
          <p:cNvGrpSpPr/>
          <p:nvPr/>
        </p:nvGrpSpPr>
        <p:grpSpPr>
          <a:xfrm>
            <a:off x="13479634" y="3366598"/>
            <a:ext cx="2555912" cy="4151920"/>
            <a:chOff x="8620412" y="1899137"/>
            <a:chExt cx="1701365" cy="2580344"/>
          </a:xfrm>
        </p:grpSpPr>
        <p:sp>
          <p:nvSpPr>
            <p:cNvPr id="78" name="Rectangle 77">
              <a:extLst>
                <a:ext uri="{FF2B5EF4-FFF2-40B4-BE49-F238E27FC236}">
                  <a16:creationId xmlns:a16="http://schemas.microsoft.com/office/drawing/2014/main" id="{BA40EA88-EB53-466C-BEA0-EBA2C0FADCE2}"/>
                </a:ext>
              </a:extLst>
            </p:cNvPr>
            <p:cNvSpPr/>
            <p:nvPr/>
          </p:nvSpPr>
          <p:spPr bwMode="auto">
            <a:xfrm>
              <a:off x="8657100" y="1899137"/>
              <a:ext cx="1664677" cy="2580344"/>
            </a:xfrm>
            <a:prstGeom prst="rect">
              <a:avLst/>
            </a:prstGeom>
            <a:solidFill>
              <a:srgbClr val="00829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defTabSz="1864944" fontAlgn="base">
                <a:lnSpc>
                  <a:spcPct val="90000"/>
                </a:lnSpc>
                <a:spcBef>
                  <a:spcPct val="0"/>
                </a:spcBef>
                <a:spcAft>
                  <a:spcPct val="0"/>
                </a:spcAft>
              </a:pPr>
              <a:endParaRPr lang="en-US" sz="4800" dirty="0">
                <a:gradFill>
                  <a:gsLst>
                    <a:gs pos="0">
                      <a:srgbClr val="FFFFFF"/>
                    </a:gs>
                    <a:gs pos="100000">
                      <a:srgbClr val="FFFFFF"/>
                    </a:gs>
                  </a:gsLst>
                  <a:lin ang="5400000" scaled="0"/>
                </a:gradFill>
                <a:ea typeface="Segoe UI" pitchFamily="34" charset="0"/>
                <a:cs typeface="Segoe UI" pitchFamily="34" charset="0"/>
              </a:endParaRPr>
            </a:p>
          </p:txBody>
        </p:sp>
        <p:pic>
          <p:nvPicPr>
            <p:cNvPr id="79" name="Picture 78">
              <a:extLst>
                <a:ext uri="{FF2B5EF4-FFF2-40B4-BE49-F238E27FC236}">
                  <a16:creationId xmlns:a16="http://schemas.microsoft.com/office/drawing/2014/main" id="{B36388E8-0BF6-4A9B-AE51-94F2AAF69255}"/>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006689" y="1981200"/>
              <a:ext cx="907542" cy="1062990"/>
            </a:xfrm>
            <a:prstGeom prst="rect">
              <a:avLst/>
            </a:prstGeom>
          </p:spPr>
        </p:pic>
        <p:sp>
          <p:nvSpPr>
            <p:cNvPr id="80" name="TextBox 79">
              <a:extLst>
                <a:ext uri="{FF2B5EF4-FFF2-40B4-BE49-F238E27FC236}">
                  <a16:creationId xmlns:a16="http://schemas.microsoft.com/office/drawing/2014/main" id="{0DE5C626-2780-4925-8F82-1895FFB0B245}"/>
                </a:ext>
              </a:extLst>
            </p:cNvPr>
            <p:cNvSpPr txBox="1"/>
            <p:nvPr/>
          </p:nvSpPr>
          <p:spPr>
            <a:xfrm>
              <a:off x="8620412" y="3143061"/>
              <a:ext cx="1665837" cy="223795"/>
            </a:xfrm>
            <a:prstGeom prst="rect">
              <a:avLst/>
            </a:prstGeom>
            <a:noFill/>
          </p:spPr>
          <p:txBody>
            <a:bodyPr wrap="square" lIns="0" tIns="0" rIns="0" bIns="0" rtlCol="0">
              <a:spAutoFit/>
            </a:bodyPr>
            <a:lstStyle/>
            <a:p>
              <a:pPr>
                <a:lnSpc>
                  <a:spcPct val="90000"/>
                </a:lnSpc>
                <a:spcAft>
                  <a:spcPts val="1200"/>
                </a:spcAft>
              </a:pPr>
              <a:r>
                <a:rPr lang="en-US" sz="2600" dirty="0">
                  <a:solidFill>
                    <a:schemeClr val="bg1"/>
                  </a:solidFill>
                  <a:latin typeface="Segoe UI Semibold" panose="020B0702040204020203" pitchFamily="34" charset="0"/>
                </a:rPr>
                <a:t>IoT</a:t>
              </a:r>
            </a:p>
          </p:txBody>
        </p:sp>
      </p:grpSp>
      <p:grpSp>
        <p:nvGrpSpPr>
          <p:cNvPr id="81" name="Group 80">
            <a:extLst>
              <a:ext uri="{FF2B5EF4-FFF2-40B4-BE49-F238E27FC236}">
                <a16:creationId xmlns:a16="http://schemas.microsoft.com/office/drawing/2014/main" id="{1D15C79E-B654-402A-9083-E917EC5AF3BF}"/>
              </a:ext>
            </a:extLst>
          </p:cNvPr>
          <p:cNvGrpSpPr/>
          <p:nvPr/>
        </p:nvGrpSpPr>
        <p:grpSpPr>
          <a:xfrm>
            <a:off x="15952955" y="3366598"/>
            <a:ext cx="2568862" cy="4151920"/>
            <a:chOff x="10275688" y="1899137"/>
            <a:chExt cx="1709986" cy="2597403"/>
          </a:xfrm>
        </p:grpSpPr>
        <p:sp>
          <p:nvSpPr>
            <p:cNvPr id="82" name="Rectangle 81">
              <a:extLst>
                <a:ext uri="{FF2B5EF4-FFF2-40B4-BE49-F238E27FC236}">
                  <a16:creationId xmlns:a16="http://schemas.microsoft.com/office/drawing/2014/main" id="{AFB452F1-EA1E-4516-ACA0-A8F4C3CBDA19}"/>
                </a:ext>
              </a:extLst>
            </p:cNvPr>
            <p:cNvSpPr/>
            <p:nvPr/>
          </p:nvSpPr>
          <p:spPr bwMode="auto">
            <a:xfrm>
              <a:off x="10320997" y="1899137"/>
              <a:ext cx="1664677" cy="2597403"/>
            </a:xfrm>
            <a:prstGeom prst="rect">
              <a:avLst/>
            </a:prstGeom>
            <a:solidFill>
              <a:srgbClr val="96969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defTabSz="1864944" fontAlgn="base">
                <a:lnSpc>
                  <a:spcPct val="90000"/>
                </a:lnSpc>
                <a:spcBef>
                  <a:spcPct val="0"/>
                </a:spcBef>
                <a:spcAft>
                  <a:spcPct val="0"/>
                </a:spcAft>
              </a:pPr>
              <a:endParaRPr lang="en-US" sz="4800" dirty="0">
                <a:gradFill>
                  <a:gsLst>
                    <a:gs pos="0">
                      <a:srgbClr val="FFFFFF"/>
                    </a:gs>
                    <a:gs pos="100000">
                      <a:srgbClr val="FFFFFF"/>
                    </a:gs>
                  </a:gsLst>
                  <a:lin ang="5400000" scaled="0"/>
                </a:gradFill>
                <a:ea typeface="Segoe UI" pitchFamily="34" charset="0"/>
                <a:cs typeface="Segoe UI" pitchFamily="34" charset="0"/>
              </a:endParaRPr>
            </a:p>
          </p:txBody>
        </p:sp>
        <p:pic>
          <p:nvPicPr>
            <p:cNvPr id="83" name="Picture 82">
              <a:extLst>
                <a:ext uri="{FF2B5EF4-FFF2-40B4-BE49-F238E27FC236}">
                  <a16:creationId xmlns:a16="http://schemas.microsoft.com/office/drawing/2014/main" id="{8D7E4B8A-9B8E-45B4-BE9D-7A26A0597D21}"/>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0650773" y="1981200"/>
              <a:ext cx="934974" cy="1062990"/>
            </a:xfrm>
            <a:prstGeom prst="rect">
              <a:avLst/>
            </a:prstGeom>
          </p:spPr>
        </p:pic>
        <p:sp>
          <p:nvSpPr>
            <p:cNvPr id="84" name="TextBox 83">
              <a:extLst>
                <a:ext uri="{FF2B5EF4-FFF2-40B4-BE49-F238E27FC236}">
                  <a16:creationId xmlns:a16="http://schemas.microsoft.com/office/drawing/2014/main" id="{2D4ACADA-BCA3-42F7-9644-31D2ACA5B3BB}"/>
                </a:ext>
              </a:extLst>
            </p:cNvPr>
            <p:cNvSpPr txBox="1"/>
            <p:nvPr/>
          </p:nvSpPr>
          <p:spPr>
            <a:xfrm>
              <a:off x="10275688" y="3143061"/>
              <a:ext cx="1665837" cy="225275"/>
            </a:xfrm>
            <a:prstGeom prst="rect">
              <a:avLst/>
            </a:prstGeom>
            <a:noFill/>
          </p:spPr>
          <p:txBody>
            <a:bodyPr wrap="square" lIns="0" tIns="0" rIns="0" bIns="0" rtlCol="0">
              <a:spAutoFit/>
            </a:bodyPr>
            <a:lstStyle/>
            <a:p>
              <a:pPr>
                <a:lnSpc>
                  <a:spcPct val="90000"/>
                </a:lnSpc>
                <a:spcAft>
                  <a:spcPts val="1200"/>
                </a:spcAft>
              </a:pPr>
              <a:r>
                <a:rPr lang="en-US" altLang="zh-CN" sz="2600" dirty="0">
                  <a:solidFill>
                    <a:schemeClr val="bg1"/>
                  </a:solidFill>
                  <a:latin typeface="Segoe UI Semibold" panose="020B0702040204020203" pitchFamily="34" charset="0"/>
                </a:rPr>
                <a:t>AI</a:t>
              </a:r>
              <a:endParaRPr lang="en-US" sz="2600" dirty="0">
                <a:solidFill>
                  <a:schemeClr val="bg1"/>
                </a:solidFill>
                <a:latin typeface="Segoe UI Semibold" panose="020B0702040204020203" pitchFamily="34" charset="0"/>
              </a:endParaRPr>
            </a:p>
          </p:txBody>
        </p:sp>
      </p:grpSp>
    </p:spTree>
    <p:extLst>
      <p:ext uri="{BB962C8B-B14F-4D97-AF65-F5344CB8AC3E}">
        <p14:creationId xmlns:p14="http://schemas.microsoft.com/office/powerpoint/2010/main" val="31572059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250"/>
                                        <p:tgtEl>
                                          <p:spTgt spid="7"/>
                                        </p:tgtEl>
                                      </p:cBhvr>
                                    </p:animEffect>
                                  </p:childTnLst>
                                </p:cTn>
                              </p:par>
                            </p:childTnLst>
                          </p:cTn>
                        </p:par>
                        <p:par>
                          <p:cTn id="8" fill="hold">
                            <p:stCondLst>
                              <p:cond delay="250"/>
                            </p:stCondLst>
                            <p:childTnLst>
                              <p:par>
                                <p:cTn id="9" presetID="10"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250"/>
                                        <p:tgtEl>
                                          <p:spTgt spid="8"/>
                                        </p:tgtEl>
                                      </p:cBhvr>
                                    </p:animEffect>
                                  </p:childTnLst>
                                </p:cTn>
                              </p:par>
                            </p:childTnLst>
                          </p:cTn>
                        </p:par>
                        <p:par>
                          <p:cTn id="12" fill="hold">
                            <p:stCondLst>
                              <p:cond delay="500"/>
                            </p:stCondLst>
                            <p:childTnLst>
                              <p:par>
                                <p:cTn id="13" presetID="10" presetClass="entr" presetSubtype="0" fill="hold" nodeType="afterEffect">
                                  <p:stCondLst>
                                    <p:cond delay="0"/>
                                  </p:stCondLst>
                                  <p:childTnLst>
                                    <p:set>
                                      <p:cBhvr>
                                        <p:cTn id="14" dur="1" fill="hold">
                                          <p:stCondLst>
                                            <p:cond delay="0"/>
                                          </p:stCondLst>
                                        </p:cTn>
                                        <p:tgtEl>
                                          <p:spTgt spid="56"/>
                                        </p:tgtEl>
                                        <p:attrNameLst>
                                          <p:attrName>style.visibility</p:attrName>
                                        </p:attrNameLst>
                                      </p:cBhvr>
                                      <p:to>
                                        <p:strVal val="visible"/>
                                      </p:to>
                                    </p:set>
                                    <p:animEffect transition="in" filter="fade">
                                      <p:cBhvr>
                                        <p:cTn id="15" dur="250"/>
                                        <p:tgtEl>
                                          <p:spTgt spid="56"/>
                                        </p:tgtEl>
                                      </p:cBhvr>
                                    </p:animEffect>
                                  </p:childTnLst>
                                </p:cTn>
                              </p:par>
                            </p:childTnLst>
                          </p:cTn>
                        </p:par>
                        <p:par>
                          <p:cTn id="16" fill="hold">
                            <p:stCondLst>
                              <p:cond delay="750"/>
                            </p:stCondLst>
                            <p:childTnLst>
                              <p:par>
                                <p:cTn id="17" presetID="10" presetClass="entr" presetSubtype="0" fill="hold" nodeType="afterEffect">
                                  <p:stCondLst>
                                    <p:cond delay="0"/>
                                  </p:stCondLst>
                                  <p:childTnLst>
                                    <p:set>
                                      <p:cBhvr>
                                        <p:cTn id="18" dur="1" fill="hold">
                                          <p:stCondLst>
                                            <p:cond delay="0"/>
                                          </p:stCondLst>
                                        </p:cTn>
                                        <p:tgtEl>
                                          <p:spTgt spid="69"/>
                                        </p:tgtEl>
                                        <p:attrNameLst>
                                          <p:attrName>style.visibility</p:attrName>
                                        </p:attrNameLst>
                                      </p:cBhvr>
                                      <p:to>
                                        <p:strVal val="visible"/>
                                      </p:to>
                                    </p:set>
                                    <p:animEffect transition="in" filter="fade">
                                      <p:cBhvr>
                                        <p:cTn id="19" dur="250"/>
                                        <p:tgtEl>
                                          <p:spTgt spid="69"/>
                                        </p:tgtEl>
                                      </p:cBhvr>
                                    </p:animEffect>
                                  </p:childTnLst>
                                </p:cTn>
                              </p:par>
                            </p:childTnLst>
                          </p:cTn>
                        </p:par>
                        <p:par>
                          <p:cTn id="20" fill="hold">
                            <p:stCondLst>
                              <p:cond delay="1000"/>
                            </p:stCondLst>
                            <p:childTnLst>
                              <p:par>
                                <p:cTn id="21" presetID="10" presetClass="entr" presetSubtype="0" fill="hold" nodeType="afterEffect">
                                  <p:stCondLst>
                                    <p:cond delay="0"/>
                                  </p:stCondLst>
                                  <p:childTnLst>
                                    <p:set>
                                      <p:cBhvr>
                                        <p:cTn id="22" dur="1" fill="hold">
                                          <p:stCondLst>
                                            <p:cond delay="0"/>
                                          </p:stCondLst>
                                        </p:cTn>
                                        <p:tgtEl>
                                          <p:spTgt spid="73"/>
                                        </p:tgtEl>
                                        <p:attrNameLst>
                                          <p:attrName>style.visibility</p:attrName>
                                        </p:attrNameLst>
                                      </p:cBhvr>
                                      <p:to>
                                        <p:strVal val="visible"/>
                                      </p:to>
                                    </p:set>
                                    <p:animEffect transition="in" filter="fade">
                                      <p:cBhvr>
                                        <p:cTn id="23" dur="250"/>
                                        <p:tgtEl>
                                          <p:spTgt spid="73"/>
                                        </p:tgtEl>
                                      </p:cBhvr>
                                    </p:animEffect>
                                  </p:childTnLst>
                                </p:cTn>
                              </p:par>
                            </p:childTnLst>
                          </p:cTn>
                        </p:par>
                        <p:par>
                          <p:cTn id="24" fill="hold">
                            <p:stCondLst>
                              <p:cond delay="1250"/>
                            </p:stCondLst>
                            <p:childTnLst>
                              <p:par>
                                <p:cTn id="25" presetID="10" presetClass="entr" presetSubtype="0" fill="hold" nodeType="afterEffect">
                                  <p:stCondLst>
                                    <p:cond delay="0"/>
                                  </p:stCondLst>
                                  <p:childTnLst>
                                    <p:set>
                                      <p:cBhvr>
                                        <p:cTn id="26" dur="1" fill="hold">
                                          <p:stCondLst>
                                            <p:cond delay="0"/>
                                          </p:stCondLst>
                                        </p:cTn>
                                        <p:tgtEl>
                                          <p:spTgt spid="77"/>
                                        </p:tgtEl>
                                        <p:attrNameLst>
                                          <p:attrName>style.visibility</p:attrName>
                                        </p:attrNameLst>
                                      </p:cBhvr>
                                      <p:to>
                                        <p:strVal val="visible"/>
                                      </p:to>
                                    </p:set>
                                    <p:animEffect transition="in" filter="fade">
                                      <p:cBhvr>
                                        <p:cTn id="27" dur="250"/>
                                        <p:tgtEl>
                                          <p:spTgt spid="77"/>
                                        </p:tgtEl>
                                      </p:cBhvr>
                                    </p:animEffect>
                                  </p:childTnLst>
                                </p:cTn>
                              </p:par>
                            </p:childTnLst>
                          </p:cTn>
                        </p:par>
                        <p:par>
                          <p:cTn id="28" fill="hold">
                            <p:stCondLst>
                              <p:cond delay="1500"/>
                            </p:stCondLst>
                            <p:childTnLst>
                              <p:par>
                                <p:cTn id="29" presetID="10" presetClass="entr" presetSubtype="0" fill="hold" nodeType="afterEffect">
                                  <p:stCondLst>
                                    <p:cond delay="0"/>
                                  </p:stCondLst>
                                  <p:childTnLst>
                                    <p:set>
                                      <p:cBhvr>
                                        <p:cTn id="30" dur="1" fill="hold">
                                          <p:stCondLst>
                                            <p:cond delay="0"/>
                                          </p:stCondLst>
                                        </p:cTn>
                                        <p:tgtEl>
                                          <p:spTgt spid="81"/>
                                        </p:tgtEl>
                                        <p:attrNameLst>
                                          <p:attrName>style.visibility</p:attrName>
                                        </p:attrNameLst>
                                      </p:cBhvr>
                                      <p:to>
                                        <p:strVal val="visible"/>
                                      </p:to>
                                    </p:set>
                                    <p:animEffect transition="in" filter="fade">
                                      <p:cBhvr>
                                        <p:cTn id="31" dur="25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微服务框架"/>
          <p:cNvSpPr txBox="1">
            <a:spLocks noGrp="1"/>
          </p:cNvSpPr>
          <p:nvPr>
            <p:ph type="title"/>
          </p:nvPr>
        </p:nvSpPr>
        <p:spPr>
          <a:xfrm>
            <a:off x="1383408" y="1132925"/>
            <a:ext cx="16240259" cy="2176531"/>
          </a:xfrm>
          <a:prstGeom prst="rect">
            <a:avLst/>
          </a:prstGeom>
        </p:spPr>
        <p:txBody>
          <a:bodyPr/>
          <a:lstStyle/>
          <a:p>
            <a:r>
              <a:rPr dirty="0" err="1">
                <a:solidFill>
                  <a:schemeClr val="tx1"/>
                </a:solidFill>
              </a:rPr>
              <a:t>微服务框架</a:t>
            </a:r>
            <a:r>
              <a:rPr lang="en-US" altLang="zh-CN" dirty="0" err="1">
                <a:solidFill>
                  <a:schemeClr val="tx1"/>
                </a:solidFill>
              </a:rPr>
              <a:t>Steeltoe</a:t>
            </a:r>
            <a:endParaRPr dirty="0">
              <a:solidFill>
                <a:schemeClr val="tx1"/>
              </a:solidFill>
            </a:endParaRPr>
          </a:p>
        </p:txBody>
      </p:sp>
      <p:sp>
        <p:nvSpPr>
          <p:cNvPr id="184" name="Steeltoe OSS…"/>
          <p:cNvSpPr txBox="1">
            <a:spLocks noGrp="1"/>
          </p:cNvSpPr>
          <p:nvPr>
            <p:ph type="body" idx="1"/>
          </p:nvPr>
        </p:nvSpPr>
        <p:spPr>
          <a:xfrm>
            <a:off x="3193961" y="3636186"/>
            <a:ext cx="20271346" cy="9394013"/>
          </a:xfrm>
          <a:prstGeom prst="rect">
            <a:avLst/>
          </a:prstGeom>
        </p:spPr>
        <p:txBody>
          <a:bodyPr/>
          <a:lstStyle/>
          <a:p>
            <a:pPr marL="546516" indent="-546516" defTabSz="698326">
              <a:spcBef>
                <a:spcPts val="4922"/>
              </a:spcBef>
              <a:defRPr sz="3230"/>
            </a:pPr>
            <a:r>
              <a:rPr dirty="0" err="1">
                <a:solidFill>
                  <a:schemeClr val="tx1"/>
                </a:solidFill>
              </a:rPr>
              <a:t>Steeltoe</a:t>
            </a:r>
            <a:r>
              <a:rPr dirty="0">
                <a:solidFill>
                  <a:schemeClr val="tx1"/>
                </a:solidFill>
              </a:rPr>
              <a:t> OSS</a:t>
            </a:r>
          </a:p>
          <a:p>
            <a:pPr marL="1093033" lvl="1" indent="-546516" defTabSz="698326">
              <a:spcBef>
                <a:spcPts val="4922"/>
              </a:spcBef>
              <a:defRPr sz="3230"/>
            </a:pPr>
            <a:r>
              <a:rPr dirty="0">
                <a:solidFill>
                  <a:schemeClr val="tx1"/>
                </a:solidFill>
              </a:rPr>
              <a:t>Discovery</a:t>
            </a:r>
          </a:p>
          <a:p>
            <a:pPr marL="1093033" lvl="1" indent="-546516" defTabSz="698326">
              <a:spcBef>
                <a:spcPts val="4922"/>
              </a:spcBef>
              <a:defRPr sz="3230"/>
            </a:pPr>
            <a:r>
              <a:rPr dirty="0" err="1">
                <a:solidFill>
                  <a:schemeClr val="tx1"/>
                </a:solidFill>
              </a:rPr>
              <a:t>CircuitBreaker</a:t>
            </a:r>
            <a:endParaRPr dirty="0">
              <a:solidFill>
                <a:schemeClr val="tx1"/>
              </a:solidFill>
            </a:endParaRPr>
          </a:p>
          <a:p>
            <a:pPr marL="1093033" lvl="1" indent="-546516" defTabSz="698326">
              <a:spcBef>
                <a:spcPts val="4922"/>
              </a:spcBef>
              <a:defRPr sz="3230"/>
            </a:pPr>
            <a:r>
              <a:rPr dirty="0">
                <a:solidFill>
                  <a:schemeClr val="tx1"/>
                </a:solidFill>
              </a:rPr>
              <a:t>Security</a:t>
            </a:r>
          </a:p>
          <a:p>
            <a:pPr marL="1093033" lvl="1" indent="-546516" defTabSz="698326">
              <a:spcBef>
                <a:spcPts val="4922"/>
              </a:spcBef>
              <a:defRPr sz="3230"/>
            </a:pPr>
            <a:r>
              <a:rPr dirty="0">
                <a:solidFill>
                  <a:schemeClr val="tx1"/>
                </a:solidFill>
              </a:rPr>
              <a:t>Management</a:t>
            </a:r>
          </a:p>
          <a:p>
            <a:pPr marL="1093033" lvl="1" indent="-546516" defTabSz="698326">
              <a:spcBef>
                <a:spcPts val="4922"/>
              </a:spcBef>
              <a:defRPr sz="3230"/>
            </a:pPr>
            <a:r>
              <a:rPr dirty="0">
                <a:solidFill>
                  <a:schemeClr val="tx1"/>
                </a:solidFill>
              </a:rPr>
              <a:t>Connectors</a:t>
            </a:r>
          </a:p>
          <a:p>
            <a:pPr marL="1093033" lvl="1" indent="-546516" defTabSz="698326">
              <a:spcBef>
                <a:spcPts val="4922"/>
              </a:spcBef>
              <a:defRPr sz="3230"/>
            </a:pPr>
            <a:r>
              <a:rPr dirty="0">
                <a:solidFill>
                  <a:schemeClr val="tx1"/>
                </a:solidFill>
              </a:rPr>
              <a:t>Configuration</a:t>
            </a:r>
          </a:p>
        </p:txBody>
      </p:sp>
      <p:sp>
        <p:nvSpPr>
          <p:cNvPr id="185" name="https://github.com/SteeltoeOSS/"/>
          <p:cNvSpPr txBox="1"/>
          <p:nvPr/>
        </p:nvSpPr>
        <p:spPr>
          <a:xfrm>
            <a:off x="616541" y="11683027"/>
            <a:ext cx="15919931" cy="79355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8" tIns="71438" rIns="71438" bIns="71438" anchor="ctr">
            <a:spAutoFit/>
          </a:bodyPr>
          <a:lstStyle>
            <a:lvl1pPr>
              <a:defRPr u="sng">
                <a:solidFill>
                  <a:schemeClr val="accent1">
                    <a:hueOff val="-137333"/>
                    <a:satOff val="-2150"/>
                    <a:lumOff val="15684"/>
                  </a:schemeClr>
                </a:solidFill>
                <a:hlinkClick r:id=""/>
              </a:defRPr>
            </a:lvl1pPr>
          </a:lstStyle>
          <a:p>
            <a:pPr>
              <a:defRPr u="none"/>
            </a:pPr>
            <a:r>
              <a:rPr sz="4219" dirty="0"/>
              <a:t>https://github.com/SteeltoeOSS/</a:t>
            </a:r>
          </a:p>
        </p:txBody>
      </p:sp>
    </p:spTree>
  </p:cSld>
  <p:clrMapOvr>
    <a:masterClrMapping/>
  </p:clrMapOvr>
  <mc:AlternateContent xmlns:mc="http://schemas.openxmlformats.org/markup-compatibility/2006" xmlns:p14="http://schemas.microsoft.com/office/powerpoint/2010/main">
    <mc:Choice Requires="p14">
      <p:transition spd="med">
        <p:push/>
      </p:transition>
    </mc:Choice>
    <mc:Fallback xmlns:a14="http://schemas.microsoft.com/office/drawing/2010/main" xmlns:m="http://schemas.openxmlformats.org/officeDocument/2006/math" xmlns="">
      <p:transition spd="fast">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3DE49BE8-1E59-4DE7-AD91-F4CA5C5A712B}"/>
              </a:ext>
            </a:extLst>
          </p:cNvPr>
          <p:cNvSpPr txBox="1">
            <a:spLocks/>
          </p:cNvSpPr>
          <p:nvPr/>
        </p:nvSpPr>
        <p:spPr>
          <a:xfrm>
            <a:off x="574084" y="1978219"/>
            <a:ext cx="23311680" cy="1799074"/>
          </a:xfrm>
          <a:prstGeom prst="rect">
            <a:avLst/>
          </a:prstGeom>
        </p:spPr>
        <p:txBody>
          <a:bodyPr vert="horz" wrap="square" lIns="286856" tIns="179284" rIns="286856" bIns="179284" rtlCol="0" anchor="t">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1828734">
              <a:defRPr/>
            </a:pPr>
            <a:r>
              <a:rPr lang="zh-CN" altLang="en-US" sz="9410" spc="-200" dirty="0">
                <a:solidFill>
                  <a:schemeClr val="tx1"/>
                </a:solidFill>
                <a:latin typeface="Segoe UI Light"/>
              </a:rPr>
              <a:t>立刻行动</a:t>
            </a:r>
            <a:r>
              <a:rPr lang="zh-CN" altLang="en-US" sz="9410" spc="-200" dirty="0">
                <a:solidFill>
                  <a:srgbClr val="505050"/>
                </a:solidFill>
                <a:latin typeface="Segoe UI Light"/>
              </a:rPr>
              <a:t>，</a:t>
            </a:r>
            <a:r>
              <a:rPr lang="zh-CN" altLang="en-US" sz="9410" spc="-200" dirty="0">
                <a:solidFill>
                  <a:srgbClr val="0072C6"/>
                </a:solidFill>
                <a:latin typeface="Segoe UI Semibold" panose="020B0702040204020203" pitchFamily="34" charset="0"/>
                <a:cs typeface="Segoe UI Semibold" panose="020B0702040204020203" pitchFamily="34" charset="0"/>
              </a:rPr>
              <a:t>今天</a:t>
            </a:r>
            <a:r>
              <a:rPr lang="en-US" sz="9410" spc="-200" dirty="0">
                <a:solidFill>
                  <a:srgbClr val="505050"/>
                </a:solidFill>
                <a:latin typeface="Segoe UI Light"/>
              </a:rPr>
              <a:t>!</a:t>
            </a:r>
            <a:endParaRPr lang="en-US" sz="9410" spc="-200" dirty="0">
              <a:solidFill>
                <a:srgbClr val="0072C6"/>
              </a:solidFill>
              <a:latin typeface="Segoe UI Semibold" panose="020B0702040204020203" pitchFamily="34" charset="0"/>
              <a:cs typeface="Segoe UI Semibold" panose="020B0702040204020203" pitchFamily="34" charset="0"/>
            </a:endParaRPr>
          </a:p>
        </p:txBody>
      </p:sp>
      <p:grpSp>
        <p:nvGrpSpPr>
          <p:cNvPr id="5" name="Group 4">
            <a:extLst>
              <a:ext uri="{FF2B5EF4-FFF2-40B4-BE49-F238E27FC236}">
                <a16:creationId xmlns:a16="http://schemas.microsoft.com/office/drawing/2014/main" id="{B1CD5A9F-BCAF-4BE3-876F-4F625A2241C8}"/>
              </a:ext>
            </a:extLst>
          </p:cNvPr>
          <p:cNvGrpSpPr/>
          <p:nvPr/>
        </p:nvGrpSpPr>
        <p:grpSpPr>
          <a:xfrm>
            <a:off x="7089888" y="6990992"/>
            <a:ext cx="9898852" cy="0"/>
            <a:chOff x="3616027" y="3565091"/>
            <a:chExt cx="5048672" cy="0"/>
          </a:xfrm>
        </p:grpSpPr>
        <p:cxnSp>
          <p:nvCxnSpPr>
            <p:cNvPr id="9" name="Straight Connector 8">
              <a:extLst>
                <a:ext uri="{FF2B5EF4-FFF2-40B4-BE49-F238E27FC236}">
                  <a16:creationId xmlns:a16="http://schemas.microsoft.com/office/drawing/2014/main" id="{EAD5D616-ECEB-450E-B3BD-B6F948586351}"/>
                </a:ext>
              </a:extLst>
            </p:cNvPr>
            <p:cNvCxnSpPr>
              <a:cxnSpLocks/>
            </p:cNvCxnSpPr>
            <p:nvPr/>
          </p:nvCxnSpPr>
          <p:spPr>
            <a:xfrm>
              <a:off x="3616027" y="3565091"/>
              <a:ext cx="1072911"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6DE2157B-26F6-4520-8FE8-9EA66F3C34CB}"/>
                </a:ext>
              </a:extLst>
            </p:cNvPr>
            <p:cNvCxnSpPr>
              <a:cxnSpLocks/>
            </p:cNvCxnSpPr>
            <p:nvPr/>
          </p:nvCxnSpPr>
          <p:spPr>
            <a:xfrm>
              <a:off x="7591788" y="3565091"/>
              <a:ext cx="1072911"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sp>
        <p:nvSpPr>
          <p:cNvPr id="13" name="TextBox 12">
            <a:extLst>
              <a:ext uri="{FF2B5EF4-FFF2-40B4-BE49-F238E27FC236}">
                <a16:creationId xmlns:a16="http://schemas.microsoft.com/office/drawing/2014/main" id="{DC66B409-1D25-409C-88B9-393BB301C99D}"/>
              </a:ext>
            </a:extLst>
          </p:cNvPr>
          <p:cNvSpPr txBox="1"/>
          <p:nvPr/>
        </p:nvSpPr>
        <p:spPr>
          <a:xfrm>
            <a:off x="574084" y="8895282"/>
            <a:ext cx="4086518" cy="2674211"/>
          </a:xfrm>
          <a:prstGeom prst="rect">
            <a:avLst/>
          </a:prstGeom>
          <a:noFill/>
        </p:spPr>
        <p:txBody>
          <a:bodyPr wrap="square" lIns="286856" tIns="286856" rIns="286856" bIns="286856" rtlCol="0" anchor="t">
            <a:spAutoFit/>
          </a:bodyPr>
          <a:lstStyle/>
          <a:p>
            <a:pPr defTabSz="1828734" hangingPunct="1">
              <a:spcAft>
                <a:spcPts val="1176"/>
              </a:spcAft>
              <a:defRPr/>
            </a:pPr>
            <a:r>
              <a:rPr lang="zh-CN" altLang="en-US" sz="4000" kern="1200" dirty="0">
                <a:solidFill>
                  <a:schemeClr val="tx1"/>
                </a:solidFill>
                <a:latin typeface="Segoe UI"/>
                <a:ea typeface="+mn-ea"/>
                <a:cs typeface="Segoe UI Semibold" panose="020B0702040204020203" pitchFamily="34" charset="0"/>
              </a:rPr>
              <a:t>扫二维码注册并开始使用</a:t>
            </a:r>
            <a:r>
              <a:rPr lang="en-US" sz="4000" kern="1200" dirty="0">
                <a:solidFill>
                  <a:schemeClr val="tx1"/>
                </a:solidFill>
                <a:latin typeface="Segoe UI"/>
                <a:ea typeface="+mn-ea"/>
                <a:cs typeface="Segoe UI Semibold" panose="020B0702040204020203" pitchFamily="34" charset="0"/>
              </a:rPr>
              <a:t> </a:t>
            </a:r>
          </a:p>
          <a:p>
            <a:pPr defTabSz="1828734" hangingPunct="1">
              <a:spcAft>
                <a:spcPts val="1176"/>
              </a:spcAft>
              <a:defRPr/>
            </a:pPr>
            <a:r>
              <a:rPr lang="zh-CN" altLang="en-US" sz="4000" kern="1200" dirty="0">
                <a:solidFill>
                  <a:schemeClr val="tx1"/>
                </a:solidFill>
                <a:latin typeface="Segoe UI"/>
                <a:ea typeface="+mn-ea"/>
                <a:cs typeface="Segoe UI Semibold" panose="020B0702040204020203" pitchFamily="34" charset="0"/>
              </a:rPr>
              <a:t>腾讯云</a:t>
            </a:r>
            <a:endParaRPr lang="en-US" sz="4000" kern="1200" dirty="0">
              <a:solidFill>
                <a:schemeClr val="tx1"/>
              </a:solidFill>
              <a:latin typeface="Segoe UI"/>
              <a:ea typeface="+mn-ea"/>
              <a:cs typeface="Segoe UI Semibold" panose="020B0702040204020203" pitchFamily="34" charset="0"/>
            </a:endParaRPr>
          </a:p>
        </p:txBody>
      </p:sp>
      <p:sp>
        <p:nvSpPr>
          <p:cNvPr id="14" name="TextBox 13">
            <a:extLst>
              <a:ext uri="{FF2B5EF4-FFF2-40B4-BE49-F238E27FC236}">
                <a16:creationId xmlns:a16="http://schemas.microsoft.com/office/drawing/2014/main" id="{32C67A36-8E78-451B-BF22-B15290738224}"/>
              </a:ext>
            </a:extLst>
          </p:cNvPr>
          <p:cNvSpPr txBox="1"/>
          <p:nvPr/>
        </p:nvSpPr>
        <p:spPr>
          <a:xfrm>
            <a:off x="9600640" y="10095138"/>
            <a:ext cx="4864728" cy="1194868"/>
          </a:xfrm>
          <a:prstGeom prst="rect">
            <a:avLst/>
          </a:prstGeom>
          <a:noFill/>
        </p:spPr>
        <p:txBody>
          <a:bodyPr wrap="square" lIns="286856" tIns="286856" rIns="286856" bIns="286856" rtlCol="0" anchor="t">
            <a:spAutoFit/>
          </a:bodyPr>
          <a:lstStyle/>
          <a:p>
            <a:pPr defTabSz="1828734" hangingPunct="1">
              <a:spcAft>
                <a:spcPts val="1176"/>
              </a:spcAft>
              <a:defRPr/>
            </a:pPr>
            <a:r>
              <a:rPr lang="en-US" sz="4000" kern="1200" dirty="0">
                <a:solidFill>
                  <a:schemeClr val="tx1"/>
                </a:solidFill>
                <a:latin typeface="Segoe UI"/>
                <a:ea typeface="+mn-ea"/>
                <a:cs typeface="Segoe UI Semibold" panose="020B0702040204020203" pitchFamily="34" charset="0"/>
              </a:rPr>
              <a:t>查看资源</a:t>
            </a:r>
          </a:p>
        </p:txBody>
      </p:sp>
      <p:sp>
        <p:nvSpPr>
          <p:cNvPr id="15" name="TextBox 14">
            <a:extLst>
              <a:ext uri="{FF2B5EF4-FFF2-40B4-BE49-F238E27FC236}">
                <a16:creationId xmlns:a16="http://schemas.microsoft.com/office/drawing/2014/main" id="{C2FF6DFA-70D6-4CFA-8C41-BC73BBF0E457}"/>
              </a:ext>
            </a:extLst>
          </p:cNvPr>
          <p:cNvSpPr txBox="1"/>
          <p:nvPr/>
        </p:nvSpPr>
        <p:spPr>
          <a:xfrm>
            <a:off x="16828566" y="10095138"/>
            <a:ext cx="4864728" cy="1964309"/>
          </a:xfrm>
          <a:prstGeom prst="rect">
            <a:avLst/>
          </a:prstGeom>
          <a:noFill/>
        </p:spPr>
        <p:txBody>
          <a:bodyPr wrap="square" lIns="286856" tIns="286856" rIns="286856" bIns="286856" rtlCol="0" anchor="t">
            <a:spAutoFit/>
          </a:bodyPr>
          <a:lstStyle/>
          <a:p>
            <a:pPr defTabSz="1828734" hangingPunct="1">
              <a:spcAft>
                <a:spcPts val="1176"/>
              </a:spcAft>
              <a:defRPr/>
            </a:pPr>
            <a:r>
              <a:rPr lang="zh-CN" altLang="en-US" sz="4000" dirty="0">
                <a:solidFill>
                  <a:schemeClr val="tx1"/>
                </a:solidFill>
                <a:latin typeface="Segoe UI"/>
                <a:cs typeface="Segoe UI Semibold" panose="020B0702040204020203" pitchFamily="34" charset="0"/>
              </a:rPr>
              <a:t>构建第一个</a:t>
            </a:r>
            <a:r>
              <a:rPr lang="en-US" altLang="zh-CN" sz="4000" dirty="0">
                <a:solidFill>
                  <a:schemeClr val="tx1"/>
                </a:solidFill>
                <a:latin typeface="Segoe UI"/>
                <a:cs typeface="Segoe UI Semibold" panose="020B0702040204020203" pitchFamily="34" charset="0"/>
              </a:rPr>
              <a:t>TKE</a:t>
            </a:r>
          </a:p>
          <a:p>
            <a:pPr defTabSz="1828734" hangingPunct="1">
              <a:spcAft>
                <a:spcPts val="1176"/>
              </a:spcAft>
              <a:defRPr/>
            </a:pPr>
            <a:r>
              <a:rPr lang="zh-CN" altLang="en-US" sz="4000" dirty="0">
                <a:solidFill>
                  <a:schemeClr val="tx1"/>
                </a:solidFill>
                <a:latin typeface="Segoe UI"/>
                <a:cs typeface="Segoe UI Semibold" panose="020B0702040204020203" pitchFamily="34" charset="0"/>
              </a:rPr>
              <a:t>集群</a:t>
            </a:r>
            <a:endParaRPr lang="en-US" sz="4000" kern="1200" dirty="0">
              <a:solidFill>
                <a:schemeClr val="tx1"/>
              </a:solidFill>
              <a:latin typeface="Segoe UI"/>
              <a:ea typeface="+mn-ea"/>
              <a:cs typeface="Segoe UI Semibold" panose="020B0702040204020203" pitchFamily="34" charset="0"/>
            </a:endParaRPr>
          </a:p>
        </p:txBody>
      </p:sp>
      <p:grpSp>
        <p:nvGrpSpPr>
          <p:cNvPr id="8" name="Group 7">
            <a:extLst>
              <a:ext uri="{FF2B5EF4-FFF2-40B4-BE49-F238E27FC236}">
                <a16:creationId xmlns:a16="http://schemas.microsoft.com/office/drawing/2014/main" id="{B601807E-D5F5-453E-9AED-6E0BFCA56D8A}"/>
              </a:ext>
            </a:extLst>
          </p:cNvPr>
          <p:cNvGrpSpPr/>
          <p:nvPr/>
        </p:nvGrpSpPr>
        <p:grpSpPr>
          <a:xfrm>
            <a:off x="748011" y="5017725"/>
            <a:ext cx="22759826" cy="4101326"/>
            <a:chOff x="381504" y="2558673"/>
            <a:chExt cx="11608104" cy="2091783"/>
          </a:xfrm>
        </p:grpSpPr>
        <p:sp>
          <p:nvSpPr>
            <p:cNvPr id="16" name="Freeform 5">
              <a:extLst>
                <a:ext uri="{FF2B5EF4-FFF2-40B4-BE49-F238E27FC236}">
                  <a16:creationId xmlns:a16="http://schemas.microsoft.com/office/drawing/2014/main" id="{F34992EC-628B-49B0-B08A-B03798F320E0}"/>
                </a:ext>
              </a:extLst>
            </p:cNvPr>
            <p:cNvSpPr>
              <a:spLocks/>
            </p:cNvSpPr>
            <p:nvPr/>
          </p:nvSpPr>
          <p:spPr bwMode="auto">
            <a:xfrm>
              <a:off x="943984" y="3634268"/>
              <a:ext cx="424856" cy="264812"/>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noFill/>
            <a:ln w="12700" cap="rnd">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79284" tIns="89642" rIns="179284" bIns="89642" numCol="1" anchor="t" anchorCtr="0" compatLnSpc="1">
              <a:prstTxWarp prst="textNoShape">
                <a:avLst/>
              </a:prstTxWarp>
            </a:bodyPr>
            <a:lstStyle/>
            <a:p>
              <a:pPr algn="l" defTabSz="1828734" hangingPunct="1">
                <a:defRPr/>
              </a:pPr>
              <a:endParaRPr lang="en-US" sz="3530" kern="1200">
                <a:solidFill>
                  <a:srgbClr val="505050"/>
                </a:solidFill>
                <a:latin typeface="Segoe UI"/>
                <a:ea typeface="+mn-ea"/>
                <a:cs typeface="+mn-cs"/>
              </a:endParaRPr>
            </a:p>
          </p:txBody>
        </p:sp>
        <p:grpSp>
          <p:nvGrpSpPr>
            <p:cNvPr id="17" name="Group 16">
              <a:extLst>
                <a:ext uri="{FF2B5EF4-FFF2-40B4-BE49-F238E27FC236}">
                  <a16:creationId xmlns:a16="http://schemas.microsoft.com/office/drawing/2014/main" id="{BC60979E-1C3B-40DD-815D-43EE65F75267}"/>
                </a:ext>
              </a:extLst>
            </p:cNvPr>
            <p:cNvGrpSpPr/>
            <p:nvPr/>
          </p:nvGrpSpPr>
          <p:grpSpPr>
            <a:xfrm>
              <a:off x="4247638" y="2558673"/>
              <a:ext cx="599459" cy="279351"/>
              <a:chOff x="2733676" y="174625"/>
              <a:chExt cx="1120775" cy="522287"/>
            </a:xfrm>
          </p:grpSpPr>
          <p:sp>
            <p:nvSpPr>
              <p:cNvPr id="18" name="Freeform 5">
                <a:extLst>
                  <a:ext uri="{FF2B5EF4-FFF2-40B4-BE49-F238E27FC236}">
                    <a16:creationId xmlns:a16="http://schemas.microsoft.com/office/drawing/2014/main" id="{D099ADB8-E80A-4607-B213-BEB14248EF50}"/>
                  </a:ext>
                </a:extLst>
              </p:cNvPr>
              <p:cNvSpPr>
                <a:spLocks/>
              </p:cNvSpPr>
              <p:nvPr/>
            </p:nvSpPr>
            <p:spPr bwMode="auto">
              <a:xfrm>
                <a:off x="3403601" y="174625"/>
                <a:ext cx="450850" cy="414337"/>
              </a:xfrm>
              <a:custGeom>
                <a:avLst/>
                <a:gdLst>
                  <a:gd name="T0" fmla="*/ 52 w 160"/>
                  <a:gd name="T1" fmla="*/ 146 h 146"/>
                  <a:gd name="T2" fmla="*/ 113 w 160"/>
                  <a:gd name="T3" fmla="*/ 146 h 146"/>
                  <a:gd name="T4" fmla="*/ 147 w 160"/>
                  <a:gd name="T5" fmla="*/ 132 h 146"/>
                  <a:gd name="T6" fmla="*/ 160 w 160"/>
                  <a:gd name="T7" fmla="*/ 98 h 146"/>
                  <a:gd name="T8" fmla="*/ 147 w 160"/>
                  <a:gd name="T9" fmla="*/ 64 h 146"/>
                  <a:gd name="T10" fmla="*/ 126 w 160"/>
                  <a:gd name="T11" fmla="*/ 52 h 146"/>
                  <a:gd name="T12" fmla="*/ 126 w 160"/>
                  <a:gd name="T13" fmla="*/ 48 h 146"/>
                  <a:gd name="T14" fmla="*/ 113 w 160"/>
                  <a:gd name="T15" fmla="*/ 14 h 146"/>
                  <a:gd name="T16" fmla="*/ 79 w 160"/>
                  <a:gd name="T17" fmla="*/ 0 h 146"/>
                  <a:gd name="T18" fmla="*/ 79 w 160"/>
                  <a:gd name="T19" fmla="*/ 0 h 146"/>
                  <a:gd name="T20" fmla="*/ 38 w 160"/>
                  <a:gd name="T21" fmla="*/ 23 h 146"/>
                  <a:gd name="T22" fmla="*/ 20 w 160"/>
                  <a:gd name="T23" fmla="*/ 20 h 146"/>
                  <a:gd name="T24" fmla="*/ 0 w 160"/>
                  <a:gd name="T25" fmla="*/ 24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 h="146">
                    <a:moveTo>
                      <a:pt x="52" y="146"/>
                    </a:moveTo>
                    <a:cubicBezTo>
                      <a:pt x="113" y="146"/>
                      <a:pt x="113" y="146"/>
                      <a:pt x="113" y="146"/>
                    </a:cubicBezTo>
                    <a:cubicBezTo>
                      <a:pt x="126" y="146"/>
                      <a:pt x="138" y="141"/>
                      <a:pt x="147" y="132"/>
                    </a:cubicBezTo>
                    <a:cubicBezTo>
                      <a:pt x="155" y="123"/>
                      <a:pt x="160" y="111"/>
                      <a:pt x="160" y="98"/>
                    </a:cubicBezTo>
                    <a:cubicBezTo>
                      <a:pt x="160" y="85"/>
                      <a:pt x="155" y="73"/>
                      <a:pt x="147" y="64"/>
                    </a:cubicBezTo>
                    <a:cubicBezTo>
                      <a:pt x="141" y="58"/>
                      <a:pt x="134" y="54"/>
                      <a:pt x="126" y="52"/>
                    </a:cubicBezTo>
                    <a:cubicBezTo>
                      <a:pt x="126" y="51"/>
                      <a:pt x="126" y="49"/>
                      <a:pt x="126" y="48"/>
                    </a:cubicBezTo>
                    <a:cubicBezTo>
                      <a:pt x="126" y="36"/>
                      <a:pt x="121" y="24"/>
                      <a:pt x="113" y="14"/>
                    </a:cubicBezTo>
                    <a:cubicBezTo>
                      <a:pt x="104" y="5"/>
                      <a:pt x="92" y="0"/>
                      <a:pt x="79" y="0"/>
                    </a:cubicBezTo>
                    <a:cubicBezTo>
                      <a:pt x="79" y="0"/>
                      <a:pt x="79" y="0"/>
                      <a:pt x="79" y="0"/>
                    </a:cubicBezTo>
                    <a:cubicBezTo>
                      <a:pt x="62" y="0"/>
                      <a:pt x="47" y="9"/>
                      <a:pt x="38" y="23"/>
                    </a:cubicBezTo>
                    <a:cubicBezTo>
                      <a:pt x="33" y="21"/>
                      <a:pt x="26" y="20"/>
                      <a:pt x="20" y="20"/>
                    </a:cubicBezTo>
                    <a:cubicBezTo>
                      <a:pt x="13" y="20"/>
                      <a:pt x="6" y="21"/>
                      <a:pt x="0" y="24"/>
                    </a:cubicBezTo>
                  </a:path>
                </a:pathLst>
              </a:custGeom>
              <a:noFill/>
              <a:ln w="12700" cap="rnd">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79284" tIns="89642" rIns="179284" bIns="89642" numCol="1" anchor="t" anchorCtr="0" compatLnSpc="1">
                <a:prstTxWarp prst="textNoShape">
                  <a:avLst/>
                </a:prstTxWarp>
              </a:bodyPr>
              <a:lstStyle/>
              <a:p>
                <a:pPr algn="l" defTabSz="1828734" hangingPunct="1">
                  <a:defRPr/>
                </a:pPr>
                <a:endParaRPr lang="en-US" sz="3530" kern="1200">
                  <a:solidFill>
                    <a:srgbClr val="505050"/>
                  </a:solidFill>
                  <a:latin typeface="Segoe UI"/>
                  <a:ea typeface="+mn-ea"/>
                  <a:cs typeface="+mn-cs"/>
                </a:endParaRPr>
              </a:p>
            </p:txBody>
          </p:sp>
          <p:sp>
            <p:nvSpPr>
              <p:cNvPr id="19" name="Freeform 6">
                <a:extLst>
                  <a:ext uri="{FF2B5EF4-FFF2-40B4-BE49-F238E27FC236}">
                    <a16:creationId xmlns:a16="http://schemas.microsoft.com/office/drawing/2014/main" id="{D15A4B7F-8CD1-45FA-96BA-08BFC4186CB8}"/>
                  </a:ext>
                </a:extLst>
              </p:cNvPr>
              <p:cNvSpPr>
                <a:spLocks/>
              </p:cNvSpPr>
              <p:nvPr/>
            </p:nvSpPr>
            <p:spPr bwMode="auto">
              <a:xfrm>
                <a:off x="2733676" y="177800"/>
                <a:ext cx="825500" cy="519112"/>
              </a:xfrm>
              <a:custGeom>
                <a:avLst/>
                <a:gdLst>
                  <a:gd name="T0" fmla="*/ 192 w 293"/>
                  <a:gd name="T1" fmla="*/ 0 h 183"/>
                  <a:gd name="T2" fmla="*/ 141 w 293"/>
                  <a:gd name="T3" fmla="*/ 30 h 183"/>
                  <a:gd name="T4" fmla="*/ 118 w 293"/>
                  <a:gd name="T5" fmla="*/ 25 h 183"/>
                  <a:gd name="T6" fmla="*/ 76 w 293"/>
                  <a:gd name="T7" fmla="*/ 41 h 183"/>
                  <a:gd name="T8" fmla="*/ 62 w 293"/>
                  <a:gd name="T9" fmla="*/ 63 h 183"/>
                  <a:gd name="T10" fmla="*/ 60 w 293"/>
                  <a:gd name="T11" fmla="*/ 63 h 183"/>
                  <a:gd name="T12" fmla="*/ 18 w 293"/>
                  <a:gd name="T13" fmla="*/ 81 h 183"/>
                  <a:gd name="T14" fmla="*/ 0 w 293"/>
                  <a:gd name="T15" fmla="*/ 123 h 183"/>
                  <a:gd name="T16" fmla="*/ 18 w 293"/>
                  <a:gd name="T17" fmla="*/ 165 h 183"/>
                  <a:gd name="T18" fmla="*/ 60 w 293"/>
                  <a:gd name="T19" fmla="*/ 183 h 183"/>
                  <a:gd name="T20" fmla="*/ 234 w 293"/>
                  <a:gd name="T21" fmla="*/ 183 h 183"/>
                  <a:gd name="T22" fmla="*/ 276 w 293"/>
                  <a:gd name="T23" fmla="*/ 165 h 183"/>
                  <a:gd name="T24" fmla="*/ 293 w 293"/>
                  <a:gd name="T25" fmla="*/ 123 h 183"/>
                  <a:gd name="T26" fmla="*/ 276 w 293"/>
                  <a:gd name="T27" fmla="*/ 81 h 183"/>
                  <a:gd name="T28" fmla="*/ 250 w 293"/>
                  <a:gd name="T29" fmla="*/ 65 h 183"/>
                  <a:gd name="T30" fmla="*/ 250 w 293"/>
                  <a:gd name="T31" fmla="*/ 61 h 183"/>
                  <a:gd name="T32" fmla="*/ 234 w 293"/>
                  <a:gd name="T33" fmla="*/ 19 h 183"/>
                  <a:gd name="T34" fmla="*/ 192 w 293"/>
                  <a:gd name="T35" fmla="*/ 0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93" h="183">
                    <a:moveTo>
                      <a:pt x="192" y="0"/>
                    </a:moveTo>
                    <a:cubicBezTo>
                      <a:pt x="171" y="0"/>
                      <a:pt x="152" y="12"/>
                      <a:pt x="141" y="30"/>
                    </a:cubicBezTo>
                    <a:cubicBezTo>
                      <a:pt x="134" y="27"/>
                      <a:pt x="126" y="25"/>
                      <a:pt x="118" y="25"/>
                    </a:cubicBezTo>
                    <a:cubicBezTo>
                      <a:pt x="102" y="25"/>
                      <a:pt x="88" y="31"/>
                      <a:pt x="76" y="41"/>
                    </a:cubicBezTo>
                    <a:cubicBezTo>
                      <a:pt x="70" y="47"/>
                      <a:pt x="65" y="55"/>
                      <a:pt x="62" y="63"/>
                    </a:cubicBezTo>
                    <a:cubicBezTo>
                      <a:pt x="61" y="63"/>
                      <a:pt x="60" y="63"/>
                      <a:pt x="60" y="63"/>
                    </a:cubicBezTo>
                    <a:cubicBezTo>
                      <a:pt x="44" y="63"/>
                      <a:pt x="29" y="69"/>
                      <a:pt x="18" y="81"/>
                    </a:cubicBezTo>
                    <a:cubicBezTo>
                      <a:pt x="6" y="92"/>
                      <a:pt x="0" y="107"/>
                      <a:pt x="0" y="123"/>
                    </a:cubicBezTo>
                    <a:cubicBezTo>
                      <a:pt x="0" y="139"/>
                      <a:pt x="6" y="154"/>
                      <a:pt x="18" y="165"/>
                    </a:cubicBezTo>
                    <a:cubicBezTo>
                      <a:pt x="29" y="177"/>
                      <a:pt x="44" y="183"/>
                      <a:pt x="60" y="183"/>
                    </a:cubicBezTo>
                    <a:cubicBezTo>
                      <a:pt x="234" y="183"/>
                      <a:pt x="234" y="183"/>
                      <a:pt x="234" y="183"/>
                    </a:cubicBezTo>
                    <a:cubicBezTo>
                      <a:pt x="250" y="183"/>
                      <a:pt x="265" y="177"/>
                      <a:pt x="276" y="165"/>
                    </a:cubicBezTo>
                    <a:cubicBezTo>
                      <a:pt x="287" y="154"/>
                      <a:pt x="293" y="139"/>
                      <a:pt x="293" y="123"/>
                    </a:cubicBezTo>
                    <a:cubicBezTo>
                      <a:pt x="293" y="107"/>
                      <a:pt x="287" y="92"/>
                      <a:pt x="276" y="81"/>
                    </a:cubicBezTo>
                    <a:cubicBezTo>
                      <a:pt x="269" y="73"/>
                      <a:pt x="260" y="68"/>
                      <a:pt x="250" y="65"/>
                    </a:cubicBezTo>
                    <a:cubicBezTo>
                      <a:pt x="250" y="64"/>
                      <a:pt x="250" y="62"/>
                      <a:pt x="250" y="61"/>
                    </a:cubicBezTo>
                    <a:cubicBezTo>
                      <a:pt x="250" y="45"/>
                      <a:pt x="245" y="30"/>
                      <a:pt x="234" y="19"/>
                    </a:cubicBezTo>
                    <a:cubicBezTo>
                      <a:pt x="223" y="7"/>
                      <a:pt x="208" y="0"/>
                      <a:pt x="192" y="0"/>
                    </a:cubicBezTo>
                    <a:close/>
                  </a:path>
                </a:pathLst>
              </a:custGeom>
              <a:noFill/>
              <a:ln w="12700" cap="rnd">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79284" tIns="89642" rIns="179284" bIns="89642" numCol="1" anchor="t" anchorCtr="0" compatLnSpc="1">
                <a:prstTxWarp prst="textNoShape">
                  <a:avLst/>
                </a:prstTxWarp>
              </a:bodyPr>
              <a:lstStyle/>
              <a:p>
                <a:pPr algn="l" defTabSz="1828734" hangingPunct="1">
                  <a:defRPr/>
                </a:pPr>
                <a:endParaRPr lang="en-US" sz="3530" kern="1200">
                  <a:solidFill>
                    <a:srgbClr val="505050"/>
                  </a:solidFill>
                  <a:latin typeface="Segoe UI"/>
                  <a:ea typeface="+mn-ea"/>
                  <a:cs typeface="+mn-cs"/>
                </a:endParaRPr>
              </a:p>
            </p:txBody>
          </p:sp>
        </p:grpSp>
        <p:pic>
          <p:nvPicPr>
            <p:cNvPr id="20" name="Graphic 19">
              <a:extLst>
                <a:ext uri="{FF2B5EF4-FFF2-40B4-BE49-F238E27FC236}">
                  <a16:creationId xmlns:a16="http://schemas.microsoft.com/office/drawing/2014/main" id="{32E478B4-0386-4579-9C33-CE04FA3E1E3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701100" y="2975170"/>
              <a:ext cx="293145" cy="335785"/>
            </a:xfrm>
            <a:prstGeom prst="rect">
              <a:avLst/>
            </a:prstGeom>
          </p:spPr>
        </p:pic>
        <p:pic>
          <p:nvPicPr>
            <p:cNvPr id="21" name="Graphic 20">
              <a:extLst>
                <a:ext uri="{FF2B5EF4-FFF2-40B4-BE49-F238E27FC236}">
                  <a16:creationId xmlns:a16="http://schemas.microsoft.com/office/drawing/2014/main" id="{98E4606D-261A-4C7D-9D0F-24A2458775F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35001" y="2775745"/>
              <a:ext cx="293145" cy="335785"/>
            </a:xfrm>
            <a:prstGeom prst="rect">
              <a:avLst/>
            </a:prstGeom>
          </p:spPr>
        </p:pic>
        <p:pic>
          <p:nvPicPr>
            <p:cNvPr id="22" name="Graphic 21">
              <a:extLst>
                <a:ext uri="{FF2B5EF4-FFF2-40B4-BE49-F238E27FC236}">
                  <a16:creationId xmlns:a16="http://schemas.microsoft.com/office/drawing/2014/main" id="{3CD624F5-AA65-4E6C-94AE-1B325E5C633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22922" y="4314671"/>
              <a:ext cx="293145" cy="335785"/>
            </a:xfrm>
            <a:prstGeom prst="rect">
              <a:avLst/>
            </a:prstGeom>
          </p:spPr>
        </p:pic>
        <p:sp>
          <p:nvSpPr>
            <p:cNvPr id="23" name="Freeform 5">
              <a:extLst>
                <a:ext uri="{FF2B5EF4-FFF2-40B4-BE49-F238E27FC236}">
                  <a16:creationId xmlns:a16="http://schemas.microsoft.com/office/drawing/2014/main" id="{3E530905-705B-46C9-88F8-1596E7D314E9}"/>
                </a:ext>
              </a:extLst>
            </p:cNvPr>
            <p:cNvSpPr>
              <a:spLocks/>
            </p:cNvSpPr>
            <p:nvPr/>
          </p:nvSpPr>
          <p:spPr bwMode="auto">
            <a:xfrm>
              <a:off x="4130393" y="3819228"/>
              <a:ext cx="424856" cy="264812"/>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noFill/>
            <a:ln w="12700" cap="rnd">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79284" tIns="89642" rIns="179284" bIns="89642" numCol="1" anchor="t" anchorCtr="0" compatLnSpc="1">
              <a:prstTxWarp prst="textNoShape">
                <a:avLst/>
              </a:prstTxWarp>
            </a:bodyPr>
            <a:lstStyle/>
            <a:p>
              <a:pPr algn="l" defTabSz="1828734" hangingPunct="1">
                <a:defRPr/>
              </a:pPr>
              <a:endParaRPr lang="en-US" sz="3530" kern="1200">
                <a:solidFill>
                  <a:srgbClr val="505050"/>
                </a:solidFill>
                <a:latin typeface="Segoe UI"/>
                <a:ea typeface="+mn-ea"/>
                <a:cs typeface="+mn-cs"/>
              </a:endParaRPr>
            </a:p>
          </p:txBody>
        </p:sp>
        <p:sp>
          <p:nvSpPr>
            <p:cNvPr id="24" name="Freeform 5">
              <a:extLst>
                <a:ext uri="{FF2B5EF4-FFF2-40B4-BE49-F238E27FC236}">
                  <a16:creationId xmlns:a16="http://schemas.microsoft.com/office/drawing/2014/main" id="{A557A8BC-34CC-4D96-AE43-7CE4A5022A05}"/>
                </a:ext>
              </a:extLst>
            </p:cNvPr>
            <p:cNvSpPr>
              <a:spLocks/>
            </p:cNvSpPr>
            <p:nvPr/>
          </p:nvSpPr>
          <p:spPr bwMode="auto">
            <a:xfrm>
              <a:off x="7591559" y="2760316"/>
              <a:ext cx="424856" cy="264812"/>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noFill/>
            <a:ln w="12700" cap="rnd">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79284" tIns="89642" rIns="179284" bIns="89642" numCol="1" anchor="t" anchorCtr="0" compatLnSpc="1">
              <a:prstTxWarp prst="textNoShape">
                <a:avLst/>
              </a:prstTxWarp>
            </a:bodyPr>
            <a:lstStyle/>
            <a:p>
              <a:pPr algn="l" defTabSz="1828734" hangingPunct="1">
                <a:defRPr/>
              </a:pPr>
              <a:endParaRPr lang="en-US" sz="3530" kern="1200">
                <a:solidFill>
                  <a:srgbClr val="505050"/>
                </a:solidFill>
                <a:latin typeface="Segoe UI"/>
                <a:ea typeface="+mn-ea"/>
                <a:cs typeface="+mn-cs"/>
              </a:endParaRPr>
            </a:p>
          </p:txBody>
        </p:sp>
        <p:grpSp>
          <p:nvGrpSpPr>
            <p:cNvPr id="25" name="Group 24">
              <a:extLst>
                <a:ext uri="{FF2B5EF4-FFF2-40B4-BE49-F238E27FC236}">
                  <a16:creationId xmlns:a16="http://schemas.microsoft.com/office/drawing/2014/main" id="{AB7E3AC8-24C3-433B-9FF0-23EB5A0659EE}"/>
                </a:ext>
              </a:extLst>
            </p:cNvPr>
            <p:cNvGrpSpPr/>
            <p:nvPr/>
          </p:nvGrpSpPr>
          <p:grpSpPr>
            <a:xfrm>
              <a:off x="8065240" y="3944364"/>
              <a:ext cx="599459" cy="279351"/>
              <a:chOff x="2733676" y="174625"/>
              <a:chExt cx="1120775" cy="522287"/>
            </a:xfrm>
          </p:grpSpPr>
          <p:sp>
            <p:nvSpPr>
              <p:cNvPr id="26" name="Freeform 5">
                <a:extLst>
                  <a:ext uri="{FF2B5EF4-FFF2-40B4-BE49-F238E27FC236}">
                    <a16:creationId xmlns:a16="http://schemas.microsoft.com/office/drawing/2014/main" id="{B31F8A3E-7665-420A-A625-7A2FF277BD2A}"/>
                  </a:ext>
                </a:extLst>
              </p:cNvPr>
              <p:cNvSpPr>
                <a:spLocks/>
              </p:cNvSpPr>
              <p:nvPr/>
            </p:nvSpPr>
            <p:spPr bwMode="auto">
              <a:xfrm>
                <a:off x="3403601" y="174625"/>
                <a:ext cx="450850" cy="414337"/>
              </a:xfrm>
              <a:custGeom>
                <a:avLst/>
                <a:gdLst>
                  <a:gd name="T0" fmla="*/ 52 w 160"/>
                  <a:gd name="T1" fmla="*/ 146 h 146"/>
                  <a:gd name="T2" fmla="*/ 113 w 160"/>
                  <a:gd name="T3" fmla="*/ 146 h 146"/>
                  <a:gd name="T4" fmla="*/ 147 w 160"/>
                  <a:gd name="T5" fmla="*/ 132 h 146"/>
                  <a:gd name="T6" fmla="*/ 160 w 160"/>
                  <a:gd name="T7" fmla="*/ 98 h 146"/>
                  <a:gd name="T8" fmla="*/ 147 w 160"/>
                  <a:gd name="T9" fmla="*/ 64 h 146"/>
                  <a:gd name="T10" fmla="*/ 126 w 160"/>
                  <a:gd name="T11" fmla="*/ 52 h 146"/>
                  <a:gd name="T12" fmla="*/ 126 w 160"/>
                  <a:gd name="T13" fmla="*/ 48 h 146"/>
                  <a:gd name="T14" fmla="*/ 113 w 160"/>
                  <a:gd name="T15" fmla="*/ 14 h 146"/>
                  <a:gd name="T16" fmla="*/ 79 w 160"/>
                  <a:gd name="T17" fmla="*/ 0 h 146"/>
                  <a:gd name="T18" fmla="*/ 79 w 160"/>
                  <a:gd name="T19" fmla="*/ 0 h 146"/>
                  <a:gd name="T20" fmla="*/ 38 w 160"/>
                  <a:gd name="T21" fmla="*/ 23 h 146"/>
                  <a:gd name="T22" fmla="*/ 20 w 160"/>
                  <a:gd name="T23" fmla="*/ 20 h 146"/>
                  <a:gd name="T24" fmla="*/ 0 w 160"/>
                  <a:gd name="T25" fmla="*/ 24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 h="146">
                    <a:moveTo>
                      <a:pt x="52" y="146"/>
                    </a:moveTo>
                    <a:cubicBezTo>
                      <a:pt x="113" y="146"/>
                      <a:pt x="113" y="146"/>
                      <a:pt x="113" y="146"/>
                    </a:cubicBezTo>
                    <a:cubicBezTo>
                      <a:pt x="126" y="146"/>
                      <a:pt x="138" y="141"/>
                      <a:pt x="147" y="132"/>
                    </a:cubicBezTo>
                    <a:cubicBezTo>
                      <a:pt x="155" y="123"/>
                      <a:pt x="160" y="111"/>
                      <a:pt x="160" y="98"/>
                    </a:cubicBezTo>
                    <a:cubicBezTo>
                      <a:pt x="160" y="85"/>
                      <a:pt x="155" y="73"/>
                      <a:pt x="147" y="64"/>
                    </a:cubicBezTo>
                    <a:cubicBezTo>
                      <a:pt x="141" y="58"/>
                      <a:pt x="134" y="54"/>
                      <a:pt x="126" y="52"/>
                    </a:cubicBezTo>
                    <a:cubicBezTo>
                      <a:pt x="126" y="51"/>
                      <a:pt x="126" y="49"/>
                      <a:pt x="126" y="48"/>
                    </a:cubicBezTo>
                    <a:cubicBezTo>
                      <a:pt x="126" y="36"/>
                      <a:pt x="121" y="24"/>
                      <a:pt x="113" y="14"/>
                    </a:cubicBezTo>
                    <a:cubicBezTo>
                      <a:pt x="104" y="5"/>
                      <a:pt x="92" y="0"/>
                      <a:pt x="79" y="0"/>
                    </a:cubicBezTo>
                    <a:cubicBezTo>
                      <a:pt x="79" y="0"/>
                      <a:pt x="79" y="0"/>
                      <a:pt x="79" y="0"/>
                    </a:cubicBezTo>
                    <a:cubicBezTo>
                      <a:pt x="62" y="0"/>
                      <a:pt x="47" y="9"/>
                      <a:pt x="38" y="23"/>
                    </a:cubicBezTo>
                    <a:cubicBezTo>
                      <a:pt x="33" y="21"/>
                      <a:pt x="26" y="20"/>
                      <a:pt x="20" y="20"/>
                    </a:cubicBezTo>
                    <a:cubicBezTo>
                      <a:pt x="13" y="20"/>
                      <a:pt x="6" y="21"/>
                      <a:pt x="0" y="24"/>
                    </a:cubicBezTo>
                  </a:path>
                </a:pathLst>
              </a:custGeom>
              <a:noFill/>
              <a:ln w="12700" cap="rnd">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79284" tIns="89642" rIns="179284" bIns="89642" numCol="1" anchor="t" anchorCtr="0" compatLnSpc="1">
                <a:prstTxWarp prst="textNoShape">
                  <a:avLst/>
                </a:prstTxWarp>
              </a:bodyPr>
              <a:lstStyle/>
              <a:p>
                <a:pPr algn="l" defTabSz="1828734" hangingPunct="1">
                  <a:defRPr/>
                </a:pPr>
                <a:endParaRPr lang="en-US" sz="3530" kern="1200">
                  <a:solidFill>
                    <a:srgbClr val="505050"/>
                  </a:solidFill>
                  <a:latin typeface="Segoe UI"/>
                  <a:ea typeface="+mn-ea"/>
                  <a:cs typeface="+mn-cs"/>
                </a:endParaRPr>
              </a:p>
            </p:txBody>
          </p:sp>
          <p:sp>
            <p:nvSpPr>
              <p:cNvPr id="27" name="Freeform 6">
                <a:extLst>
                  <a:ext uri="{FF2B5EF4-FFF2-40B4-BE49-F238E27FC236}">
                    <a16:creationId xmlns:a16="http://schemas.microsoft.com/office/drawing/2014/main" id="{51DCB88A-CDA1-4BD3-A867-BCCFC77B2910}"/>
                  </a:ext>
                </a:extLst>
              </p:cNvPr>
              <p:cNvSpPr>
                <a:spLocks/>
              </p:cNvSpPr>
              <p:nvPr/>
            </p:nvSpPr>
            <p:spPr bwMode="auto">
              <a:xfrm>
                <a:off x="2733676" y="177800"/>
                <a:ext cx="825500" cy="519112"/>
              </a:xfrm>
              <a:custGeom>
                <a:avLst/>
                <a:gdLst>
                  <a:gd name="T0" fmla="*/ 192 w 293"/>
                  <a:gd name="T1" fmla="*/ 0 h 183"/>
                  <a:gd name="T2" fmla="*/ 141 w 293"/>
                  <a:gd name="T3" fmla="*/ 30 h 183"/>
                  <a:gd name="T4" fmla="*/ 118 w 293"/>
                  <a:gd name="T5" fmla="*/ 25 h 183"/>
                  <a:gd name="T6" fmla="*/ 76 w 293"/>
                  <a:gd name="T7" fmla="*/ 41 h 183"/>
                  <a:gd name="T8" fmla="*/ 62 w 293"/>
                  <a:gd name="T9" fmla="*/ 63 h 183"/>
                  <a:gd name="T10" fmla="*/ 60 w 293"/>
                  <a:gd name="T11" fmla="*/ 63 h 183"/>
                  <a:gd name="T12" fmla="*/ 18 w 293"/>
                  <a:gd name="T13" fmla="*/ 81 h 183"/>
                  <a:gd name="T14" fmla="*/ 0 w 293"/>
                  <a:gd name="T15" fmla="*/ 123 h 183"/>
                  <a:gd name="T16" fmla="*/ 18 w 293"/>
                  <a:gd name="T17" fmla="*/ 165 h 183"/>
                  <a:gd name="T18" fmla="*/ 60 w 293"/>
                  <a:gd name="T19" fmla="*/ 183 h 183"/>
                  <a:gd name="T20" fmla="*/ 234 w 293"/>
                  <a:gd name="T21" fmla="*/ 183 h 183"/>
                  <a:gd name="T22" fmla="*/ 276 w 293"/>
                  <a:gd name="T23" fmla="*/ 165 h 183"/>
                  <a:gd name="T24" fmla="*/ 293 w 293"/>
                  <a:gd name="T25" fmla="*/ 123 h 183"/>
                  <a:gd name="T26" fmla="*/ 276 w 293"/>
                  <a:gd name="T27" fmla="*/ 81 h 183"/>
                  <a:gd name="T28" fmla="*/ 250 w 293"/>
                  <a:gd name="T29" fmla="*/ 65 h 183"/>
                  <a:gd name="T30" fmla="*/ 250 w 293"/>
                  <a:gd name="T31" fmla="*/ 61 h 183"/>
                  <a:gd name="T32" fmla="*/ 234 w 293"/>
                  <a:gd name="T33" fmla="*/ 19 h 183"/>
                  <a:gd name="T34" fmla="*/ 192 w 293"/>
                  <a:gd name="T35" fmla="*/ 0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93" h="183">
                    <a:moveTo>
                      <a:pt x="192" y="0"/>
                    </a:moveTo>
                    <a:cubicBezTo>
                      <a:pt x="171" y="0"/>
                      <a:pt x="152" y="12"/>
                      <a:pt x="141" y="30"/>
                    </a:cubicBezTo>
                    <a:cubicBezTo>
                      <a:pt x="134" y="27"/>
                      <a:pt x="126" y="25"/>
                      <a:pt x="118" y="25"/>
                    </a:cubicBezTo>
                    <a:cubicBezTo>
                      <a:pt x="102" y="25"/>
                      <a:pt x="88" y="31"/>
                      <a:pt x="76" y="41"/>
                    </a:cubicBezTo>
                    <a:cubicBezTo>
                      <a:pt x="70" y="47"/>
                      <a:pt x="65" y="55"/>
                      <a:pt x="62" y="63"/>
                    </a:cubicBezTo>
                    <a:cubicBezTo>
                      <a:pt x="61" y="63"/>
                      <a:pt x="60" y="63"/>
                      <a:pt x="60" y="63"/>
                    </a:cubicBezTo>
                    <a:cubicBezTo>
                      <a:pt x="44" y="63"/>
                      <a:pt x="29" y="69"/>
                      <a:pt x="18" y="81"/>
                    </a:cubicBezTo>
                    <a:cubicBezTo>
                      <a:pt x="6" y="92"/>
                      <a:pt x="0" y="107"/>
                      <a:pt x="0" y="123"/>
                    </a:cubicBezTo>
                    <a:cubicBezTo>
                      <a:pt x="0" y="139"/>
                      <a:pt x="6" y="154"/>
                      <a:pt x="18" y="165"/>
                    </a:cubicBezTo>
                    <a:cubicBezTo>
                      <a:pt x="29" y="177"/>
                      <a:pt x="44" y="183"/>
                      <a:pt x="60" y="183"/>
                    </a:cubicBezTo>
                    <a:cubicBezTo>
                      <a:pt x="234" y="183"/>
                      <a:pt x="234" y="183"/>
                      <a:pt x="234" y="183"/>
                    </a:cubicBezTo>
                    <a:cubicBezTo>
                      <a:pt x="250" y="183"/>
                      <a:pt x="265" y="177"/>
                      <a:pt x="276" y="165"/>
                    </a:cubicBezTo>
                    <a:cubicBezTo>
                      <a:pt x="287" y="154"/>
                      <a:pt x="293" y="139"/>
                      <a:pt x="293" y="123"/>
                    </a:cubicBezTo>
                    <a:cubicBezTo>
                      <a:pt x="293" y="107"/>
                      <a:pt x="287" y="92"/>
                      <a:pt x="276" y="81"/>
                    </a:cubicBezTo>
                    <a:cubicBezTo>
                      <a:pt x="269" y="73"/>
                      <a:pt x="260" y="68"/>
                      <a:pt x="250" y="65"/>
                    </a:cubicBezTo>
                    <a:cubicBezTo>
                      <a:pt x="250" y="64"/>
                      <a:pt x="250" y="62"/>
                      <a:pt x="250" y="61"/>
                    </a:cubicBezTo>
                    <a:cubicBezTo>
                      <a:pt x="250" y="45"/>
                      <a:pt x="245" y="30"/>
                      <a:pt x="234" y="19"/>
                    </a:cubicBezTo>
                    <a:cubicBezTo>
                      <a:pt x="223" y="7"/>
                      <a:pt x="208" y="0"/>
                      <a:pt x="192" y="0"/>
                    </a:cubicBezTo>
                    <a:close/>
                  </a:path>
                </a:pathLst>
              </a:custGeom>
              <a:noFill/>
              <a:ln w="12700" cap="rnd">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79284" tIns="89642" rIns="179284" bIns="89642" numCol="1" anchor="t" anchorCtr="0" compatLnSpc="1">
                <a:prstTxWarp prst="textNoShape">
                  <a:avLst/>
                </a:prstTxWarp>
              </a:bodyPr>
              <a:lstStyle/>
              <a:p>
                <a:pPr algn="l" defTabSz="1828734" hangingPunct="1">
                  <a:defRPr/>
                </a:pPr>
                <a:endParaRPr lang="en-US" sz="3530" kern="1200">
                  <a:solidFill>
                    <a:srgbClr val="505050"/>
                  </a:solidFill>
                  <a:latin typeface="Segoe UI"/>
                  <a:ea typeface="+mn-ea"/>
                  <a:cs typeface="+mn-cs"/>
                </a:endParaRPr>
              </a:p>
            </p:txBody>
          </p:sp>
        </p:grpSp>
        <p:pic>
          <p:nvPicPr>
            <p:cNvPr id="28" name="Graphic 27">
              <a:extLst>
                <a:ext uri="{FF2B5EF4-FFF2-40B4-BE49-F238E27FC236}">
                  <a16:creationId xmlns:a16="http://schemas.microsoft.com/office/drawing/2014/main" id="{D1916323-1409-417A-B0A2-8A769AACBAE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801720" y="2718065"/>
              <a:ext cx="293145" cy="335785"/>
            </a:xfrm>
            <a:prstGeom prst="rect">
              <a:avLst/>
            </a:prstGeom>
          </p:spPr>
        </p:pic>
        <p:sp>
          <p:nvSpPr>
            <p:cNvPr id="29" name="Freeform 5">
              <a:extLst>
                <a:ext uri="{FF2B5EF4-FFF2-40B4-BE49-F238E27FC236}">
                  <a16:creationId xmlns:a16="http://schemas.microsoft.com/office/drawing/2014/main" id="{D83879F1-3127-4893-9ECC-58161170EAC8}"/>
                </a:ext>
              </a:extLst>
            </p:cNvPr>
            <p:cNvSpPr>
              <a:spLocks/>
            </p:cNvSpPr>
            <p:nvPr/>
          </p:nvSpPr>
          <p:spPr bwMode="auto">
            <a:xfrm>
              <a:off x="11219662" y="3679552"/>
              <a:ext cx="424856" cy="264812"/>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noFill/>
            <a:ln w="12700" cap="rnd">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79284" tIns="89642" rIns="179284" bIns="89642" numCol="1" anchor="t" anchorCtr="0" compatLnSpc="1">
              <a:prstTxWarp prst="textNoShape">
                <a:avLst/>
              </a:prstTxWarp>
            </a:bodyPr>
            <a:lstStyle/>
            <a:p>
              <a:pPr algn="l" defTabSz="1828734" hangingPunct="1">
                <a:defRPr/>
              </a:pPr>
              <a:endParaRPr lang="en-US" sz="3530" kern="1200">
                <a:solidFill>
                  <a:srgbClr val="505050"/>
                </a:solidFill>
                <a:latin typeface="Segoe UI"/>
                <a:ea typeface="+mn-ea"/>
                <a:cs typeface="+mn-cs"/>
              </a:endParaRPr>
            </a:p>
          </p:txBody>
        </p:sp>
        <p:cxnSp>
          <p:nvCxnSpPr>
            <p:cNvPr id="30" name="Straight Connector 29">
              <a:extLst>
                <a:ext uri="{FF2B5EF4-FFF2-40B4-BE49-F238E27FC236}">
                  <a16:creationId xmlns:a16="http://schemas.microsoft.com/office/drawing/2014/main" id="{0298CAA0-1111-42D1-953F-27005209E1D1}"/>
                </a:ext>
              </a:extLst>
            </p:cNvPr>
            <p:cNvCxnSpPr>
              <a:cxnSpLocks/>
            </p:cNvCxnSpPr>
            <p:nvPr/>
          </p:nvCxnSpPr>
          <p:spPr>
            <a:xfrm>
              <a:off x="1145167" y="2943637"/>
              <a:ext cx="353208" cy="0"/>
            </a:xfrm>
            <a:prstGeom prst="line">
              <a:avLst/>
            </a:prstGeom>
            <a:ln w="1270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52EDA5A4-9CBD-4ED7-8C9B-29CE4CCD4B46}"/>
                </a:ext>
              </a:extLst>
            </p:cNvPr>
            <p:cNvCxnSpPr>
              <a:cxnSpLocks/>
            </p:cNvCxnSpPr>
            <p:nvPr/>
          </p:nvCxnSpPr>
          <p:spPr>
            <a:xfrm>
              <a:off x="470371" y="3261898"/>
              <a:ext cx="353208" cy="0"/>
            </a:xfrm>
            <a:prstGeom prst="line">
              <a:avLst/>
            </a:prstGeom>
            <a:ln w="1270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5B99E1F0-50C8-4348-B24D-088079C3F143}"/>
                </a:ext>
              </a:extLst>
            </p:cNvPr>
            <p:cNvCxnSpPr>
              <a:cxnSpLocks/>
            </p:cNvCxnSpPr>
            <p:nvPr/>
          </p:nvCxnSpPr>
          <p:spPr>
            <a:xfrm>
              <a:off x="381504" y="3766674"/>
              <a:ext cx="353208" cy="0"/>
            </a:xfrm>
            <a:prstGeom prst="line">
              <a:avLst/>
            </a:prstGeom>
            <a:ln w="1270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B3412C79-F248-450E-A4A4-088A145EB41E}"/>
                </a:ext>
              </a:extLst>
            </p:cNvPr>
            <p:cNvCxnSpPr>
              <a:cxnSpLocks/>
            </p:cNvCxnSpPr>
            <p:nvPr/>
          </p:nvCxnSpPr>
          <p:spPr>
            <a:xfrm>
              <a:off x="1242060" y="4078737"/>
              <a:ext cx="256315" cy="0"/>
            </a:xfrm>
            <a:prstGeom prst="line">
              <a:avLst/>
            </a:prstGeom>
            <a:ln w="1270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521F9A93-0B91-4343-BB31-EA508F8F9BF0}"/>
                </a:ext>
              </a:extLst>
            </p:cNvPr>
            <p:cNvCxnSpPr>
              <a:cxnSpLocks/>
            </p:cNvCxnSpPr>
            <p:nvPr/>
          </p:nvCxnSpPr>
          <p:spPr>
            <a:xfrm>
              <a:off x="735001" y="4164908"/>
              <a:ext cx="131292" cy="0"/>
            </a:xfrm>
            <a:prstGeom prst="line">
              <a:avLst/>
            </a:prstGeom>
            <a:ln w="1270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A239820C-7682-4CE8-81FF-EFAD3DAC86D1}"/>
                </a:ext>
              </a:extLst>
            </p:cNvPr>
            <p:cNvCxnSpPr>
              <a:cxnSpLocks/>
            </p:cNvCxnSpPr>
            <p:nvPr/>
          </p:nvCxnSpPr>
          <p:spPr>
            <a:xfrm>
              <a:off x="943984" y="3438759"/>
              <a:ext cx="298076" cy="0"/>
            </a:xfrm>
            <a:prstGeom prst="line">
              <a:avLst/>
            </a:prstGeom>
            <a:ln w="1270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D67DD21F-94EC-4C40-B8BE-6694D619655B}"/>
                </a:ext>
              </a:extLst>
            </p:cNvPr>
            <p:cNvCxnSpPr>
              <a:cxnSpLocks/>
            </p:cNvCxnSpPr>
            <p:nvPr/>
          </p:nvCxnSpPr>
          <p:spPr>
            <a:xfrm>
              <a:off x="4152482" y="3143062"/>
              <a:ext cx="353208" cy="0"/>
            </a:xfrm>
            <a:prstGeom prst="line">
              <a:avLst/>
            </a:prstGeom>
            <a:ln w="1270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3E14EBBB-87C2-4376-BAA4-63F4BA0EBE01}"/>
                </a:ext>
              </a:extLst>
            </p:cNvPr>
            <p:cNvCxnSpPr>
              <a:cxnSpLocks/>
            </p:cNvCxnSpPr>
            <p:nvPr/>
          </p:nvCxnSpPr>
          <p:spPr>
            <a:xfrm>
              <a:off x="3616027" y="2704040"/>
              <a:ext cx="383149" cy="0"/>
            </a:xfrm>
            <a:prstGeom prst="line">
              <a:avLst/>
            </a:prstGeom>
            <a:ln w="1270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DE43B87B-E0CB-4294-8600-570C1C895A51}"/>
                </a:ext>
              </a:extLst>
            </p:cNvPr>
            <p:cNvCxnSpPr>
              <a:cxnSpLocks/>
            </p:cNvCxnSpPr>
            <p:nvPr/>
          </p:nvCxnSpPr>
          <p:spPr>
            <a:xfrm>
              <a:off x="3636906" y="3944364"/>
              <a:ext cx="357339" cy="0"/>
            </a:xfrm>
            <a:prstGeom prst="line">
              <a:avLst/>
            </a:prstGeom>
            <a:ln w="1270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E2C46CD8-95D2-4AC7-8CEF-1AC3A5FB400A}"/>
                </a:ext>
              </a:extLst>
            </p:cNvPr>
            <p:cNvCxnSpPr>
              <a:cxnSpLocks/>
            </p:cNvCxnSpPr>
            <p:nvPr/>
          </p:nvCxnSpPr>
          <p:spPr>
            <a:xfrm>
              <a:off x="4579939" y="4223715"/>
              <a:ext cx="131292" cy="0"/>
            </a:xfrm>
            <a:prstGeom prst="line">
              <a:avLst/>
            </a:prstGeom>
            <a:ln w="1270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C6CC26EC-077D-41A5-B460-FB90E507FB2F}"/>
                </a:ext>
              </a:extLst>
            </p:cNvPr>
            <p:cNvCxnSpPr>
              <a:cxnSpLocks/>
            </p:cNvCxnSpPr>
            <p:nvPr/>
          </p:nvCxnSpPr>
          <p:spPr>
            <a:xfrm>
              <a:off x="3483311" y="4276095"/>
              <a:ext cx="217789" cy="0"/>
            </a:xfrm>
            <a:prstGeom prst="line">
              <a:avLst/>
            </a:prstGeom>
            <a:ln w="1270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F7854EAC-5C94-4579-987E-F5138275C9F1}"/>
                </a:ext>
              </a:extLst>
            </p:cNvPr>
            <p:cNvCxnSpPr>
              <a:cxnSpLocks/>
            </p:cNvCxnSpPr>
            <p:nvPr/>
          </p:nvCxnSpPr>
          <p:spPr>
            <a:xfrm>
              <a:off x="7550037" y="4055170"/>
              <a:ext cx="383149" cy="0"/>
            </a:xfrm>
            <a:prstGeom prst="line">
              <a:avLst/>
            </a:prstGeom>
            <a:ln w="1270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CF084964-2409-4AE8-B660-C3D44487C5EC}"/>
                </a:ext>
              </a:extLst>
            </p:cNvPr>
            <p:cNvCxnSpPr>
              <a:cxnSpLocks/>
            </p:cNvCxnSpPr>
            <p:nvPr/>
          </p:nvCxnSpPr>
          <p:spPr>
            <a:xfrm>
              <a:off x="7901781" y="4444881"/>
              <a:ext cx="298076" cy="0"/>
            </a:xfrm>
            <a:prstGeom prst="line">
              <a:avLst/>
            </a:prstGeom>
            <a:ln w="1270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396F6D40-A593-4BC4-9470-343C180CF863}"/>
                </a:ext>
              </a:extLst>
            </p:cNvPr>
            <p:cNvCxnSpPr>
              <a:cxnSpLocks/>
            </p:cNvCxnSpPr>
            <p:nvPr/>
          </p:nvCxnSpPr>
          <p:spPr>
            <a:xfrm>
              <a:off x="8664699" y="4322622"/>
              <a:ext cx="217789" cy="0"/>
            </a:xfrm>
            <a:prstGeom prst="line">
              <a:avLst/>
            </a:prstGeom>
            <a:ln w="1270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A78307BA-4097-4526-8EE3-B76B43DAB57D}"/>
                </a:ext>
              </a:extLst>
            </p:cNvPr>
            <p:cNvCxnSpPr>
              <a:cxnSpLocks/>
            </p:cNvCxnSpPr>
            <p:nvPr/>
          </p:nvCxnSpPr>
          <p:spPr>
            <a:xfrm>
              <a:off x="7911628" y="3796169"/>
              <a:ext cx="131292" cy="0"/>
            </a:xfrm>
            <a:prstGeom prst="line">
              <a:avLst/>
            </a:prstGeom>
            <a:ln w="1270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898C744D-DA44-433E-8B37-A7E05F05C15B}"/>
                </a:ext>
              </a:extLst>
            </p:cNvPr>
            <p:cNvCxnSpPr>
              <a:cxnSpLocks/>
            </p:cNvCxnSpPr>
            <p:nvPr/>
          </p:nvCxnSpPr>
          <p:spPr>
            <a:xfrm>
              <a:off x="7901781" y="3270191"/>
              <a:ext cx="353208" cy="0"/>
            </a:xfrm>
            <a:prstGeom prst="line">
              <a:avLst/>
            </a:prstGeom>
            <a:ln w="1270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AAD4BB6F-1DBC-4D66-AF19-A36744DD6FB2}"/>
                </a:ext>
              </a:extLst>
            </p:cNvPr>
            <p:cNvCxnSpPr>
              <a:cxnSpLocks/>
            </p:cNvCxnSpPr>
            <p:nvPr/>
          </p:nvCxnSpPr>
          <p:spPr>
            <a:xfrm>
              <a:off x="8199857" y="2892722"/>
              <a:ext cx="383149" cy="0"/>
            </a:xfrm>
            <a:prstGeom prst="line">
              <a:avLst/>
            </a:prstGeom>
            <a:ln w="1270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9DCB67D5-B1C6-42D9-A613-036A7C1BC090}"/>
                </a:ext>
              </a:extLst>
            </p:cNvPr>
            <p:cNvCxnSpPr>
              <a:cxnSpLocks/>
            </p:cNvCxnSpPr>
            <p:nvPr/>
          </p:nvCxnSpPr>
          <p:spPr>
            <a:xfrm>
              <a:off x="8463566" y="3121232"/>
              <a:ext cx="217789" cy="0"/>
            </a:xfrm>
            <a:prstGeom prst="line">
              <a:avLst/>
            </a:prstGeom>
            <a:ln w="1270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5D7974DA-7928-4AC4-BCDB-524BB6689295}"/>
                </a:ext>
              </a:extLst>
            </p:cNvPr>
            <p:cNvCxnSpPr>
              <a:cxnSpLocks/>
            </p:cNvCxnSpPr>
            <p:nvPr/>
          </p:nvCxnSpPr>
          <p:spPr>
            <a:xfrm>
              <a:off x="11300798" y="2879836"/>
              <a:ext cx="131292" cy="0"/>
            </a:xfrm>
            <a:prstGeom prst="line">
              <a:avLst/>
            </a:prstGeom>
            <a:ln w="1270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2629B357-CE63-40BA-9596-0D827E861570}"/>
                </a:ext>
              </a:extLst>
            </p:cNvPr>
            <p:cNvCxnSpPr>
              <a:cxnSpLocks/>
            </p:cNvCxnSpPr>
            <p:nvPr/>
          </p:nvCxnSpPr>
          <p:spPr>
            <a:xfrm>
              <a:off x="10866454" y="3270191"/>
              <a:ext cx="353208" cy="0"/>
            </a:xfrm>
            <a:prstGeom prst="line">
              <a:avLst/>
            </a:prstGeom>
            <a:ln w="1270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1BD811E6-C1A2-4F6B-85C2-928EAC511B9F}"/>
                </a:ext>
              </a:extLst>
            </p:cNvPr>
            <p:cNvCxnSpPr>
              <a:cxnSpLocks/>
            </p:cNvCxnSpPr>
            <p:nvPr/>
          </p:nvCxnSpPr>
          <p:spPr>
            <a:xfrm>
              <a:off x="11497565" y="3438759"/>
              <a:ext cx="383149" cy="0"/>
            </a:xfrm>
            <a:prstGeom prst="line">
              <a:avLst/>
            </a:prstGeom>
            <a:ln w="1270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C7E58A60-B0B1-459E-AD57-54A830ED6503}"/>
                </a:ext>
              </a:extLst>
            </p:cNvPr>
            <p:cNvCxnSpPr>
              <a:cxnSpLocks/>
            </p:cNvCxnSpPr>
            <p:nvPr/>
          </p:nvCxnSpPr>
          <p:spPr>
            <a:xfrm>
              <a:off x="10927370" y="3811958"/>
              <a:ext cx="131292" cy="0"/>
            </a:xfrm>
            <a:prstGeom prst="line">
              <a:avLst/>
            </a:prstGeom>
            <a:ln w="1270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3E366DE6-BA6D-4843-9D77-B320FE252C18}"/>
                </a:ext>
              </a:extLst>
            </p:cNvPr>
            <p:cNvCxnSpPr>
              <a:cxnSpLocks/>
            </p:cNvCxnSpPr>
            <p:nvPr/>
          </p:nvCxnSpPr>
          <p:spPr>
            <a:xfrm>
              <a:off x="11771819" y="3811958"/>
              <a:ext cx="217789" cy="0"/>
            </a:xfrm>
            <a:prstGeom prst="line">
              <a:avLst/>
            </a:prstGeom>
            <a:ln w="1270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226278F8-7CAF-4026-9498-935C7E3D74CE}"/>
                </a:ext>
              </a:extLst>
            </p:cNvPr>
            <p:cNvCxnSpPr>
              <a:cxnSpLocks/>
            </p:cNvCxnSpPr>
            <p:nvPr/>
          </p:nvCxnSpPr>
          <p:spPr>
            <a:xfrm>
              <a:off x="10801720" y="4255606"/>
              <a:ext cx="353208" cy="0"/>
            </a:xfrm>
            <a:prstGeom prst="line">
              <a:avLst/>
            </a:prstGeom>
            <a:ln w="1270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 name="Group 1">
            <a:extLst>
              <a:ext uri="{FF2B5EF4-FFF2-40B4-BE49-F238E27FC236}">
                <a16:creationId xmlns:a16="http://schemas.microsoft.com/office/drawing/2014/main" id="{F20EF133-2580-4236-A14C-03F025F0E938}"/>
              </a:ext>
            </a:extLst>
          </p:cNvPr>
          <p:cNvGrpSpPr/>
          <p:nvPr/>
        </p:nvGrpSpPr>
        <p:grpSpPr>
          <a:xfrm>
            <a:off x="3110328" y="5136742"/>
            <a:ext cx="3649540" cy="3649536"/>
            <a:chOff x="1586348" y="2619376"/>
            <a:chExt cx="1861360" cy="1861358"/>
          </a:xfrm>
        </p:grpSpPr>
        <p:sp>
          <p:nvSpPr>
            <p:cNvPr id="10" name="Oval 9">
              <a:extLst>
                <a:ext uri="{FF2B5EF4-FFF2-40B4-BE49-F238E27FC236}">
                  <a16:creationId xmlns:a16="http://schemas.microsoft.com/office/drawing/2014/main" id="{73E9BC69-5991-4AC9-A71A-B8C93672409B}"/>
                </a:ext>
              </a:extLst>
            </p:cNvPr>
            <p:cNvSpPr/>
            <p:nvPr/>
          </p:nvSpPr>
          <p:spPr bwMode="auto">
            <a:xfrm>
              <a:off x="1586348" y="2619376"/>
              <a:ext cx="1861360" cy="1861358"/>
            </a:xfrm>
            <a:prstGeom prst="ellipse">
              <a:avLst/>
            </a:prstGeom>
            <a:solidFill>
              <a:schemeClr val="bg1"/>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58570" tIns="286856" rIns="358570" bIns="286856" numCol="1" spcCol="0" rtlCol="0" fromWordArt="0" anchor="ctr" anchorCtr="0" forceAA="0" compatLnSpc="1">
              <a:prstTxWarp prst="textNoShape">
                <a:avLst/>
              </a:prstTxWarp>
              <a:noAutofit/>
            </a:bodyPr>
            <a:lstStyle/>
            <a:p>
              <a:pPr defTabSz="1828204" fontAlgn="base" hangingPunct="1">
                <a:lnSpc>
                  <a:spcPct val="90000"/>
                </a:lnSpc>
                <a:spcBef>
                  <a:spcPct val="0"/>
                </a:spcBef>
                <a:spcAft>
                  <a:spcPct val="0"/>
                </a:spcAft>
                <a:defRPr/>
              </a:pPr>
              <a:endParaRPr lang="en-US" sz="2744" kern="1200" dirty="0">
                <a:solidFill>
                  <a:srgbClr val="FF0000"/>
                </a:solidFill>
                <a:latin typeface="Segoe UI"/>
                <a:ea typeface="Segoe UI" pitchFamily="34" charset="0"/>
                <a:cs typeface="Segoe UI" pitchFamily="34" charset="0"/>
              </a:endParaRPr>
            </a:p>
          </p:txBody>
        </p:sp>
        <p:grpSp>
          <p:nvGrpSpPr>
            <p:cNvPr id="59" name="Group 58">
              <a:extLst>
                <a:ext uri="{FF2B5EF4-FFF2-40B4-BE49-F238E27FC236}">
                  <a16:creationId xmlns:a16="http://schemas.microsoft.com/office/drawing/2014/main" id="{502A6223-ED4A-4AB7-87E7-C12ADDB5D8BF}"/>
                </a:ext>
              </a:extLst>
            </p:cNvPr>
            <p:cNvGrpSpPr/>
            <p:nvPr/>
          </p:nvGrpSpPr>
          <p:grpSpPr>
            <a:xfrm>
              <a:off x="1897044" y="3261548"/>
              <a:ext cx="1239968" cy="577015"/>
              <a:chOff x="3111500" y="5865813"/>
              <a:chExt cx="1122363" cy="522288"/>
            </a:xfrm>
          </p:grpSpPr>
          <p:sp>
            <p:nvSpPr>
              <p:cNvPr id="57" name="Freeform 5">
                <a:extLst>
                  <a:ext uri="{FF2B5EF4-FFF2-40B4-BE49-F238E27FC236}">
                    <a16:creationId xmlns:a16="http://schemas.microsoft.com/office/drawing/2014/main" id="{06545EBF-5B0E-421B-A495-10C53E122CF3}"/>
                  </a:ext>
                </a:extLst>
              </p:cNvPr>
              <p:cNvSpPr>
                <a:spLocks/>
              </p:cNvSpPr>
              <p:nvPr/>
            </p:nvSpPr>
            <p:spPr bwMode="auto">
              <a:xfrm>
                <a:off x="3783013" y="5865813"/>
                <a:ext cx="450850" cy="414338"/>
              </a:xfrm>
              <a:custGeom>
                <a:avLst/>
                <a:gdLst>
                  <a:gd name="T0" fmla="*/ 52 w 160"/>
                  <a:gd name="T1" fmla="*/ 146 h 146"/>
                  <a:gd name="T2" fmla="*/ 113 w 160"/>
                  <a:gd name="T3" fmla="*/ 146 h 146"/>
                  <a:gd name="T4" fmla="*/ 147 w 160"/>
                  <a:gd name="T5" fmla="*/ 132 h 146"/>
                  <a:gd name="T6" fmla="*/ 160 w 160"/>
                  <a:gd name="T7" fmla="*/ 98 h 146"/>
                  <a:gd name="T8" fmla="*/ 147 w 160"/>
                  <a:gd name="T9" fmla="*/ 64 h 146"/>
                  <a:gd name="T10" fmla="*/ 126 w 160"/>
                  <a:gd name="T11" fmla="*/ 52 h 146"/>
                  <a:gd name="T12" fmla="*/ 126 w 160"/>
                  <a:gd name="T13" fmla="*/ 48 h 146"/>
                  <a:gd name="T14" fmla="*/ 113 w 160"/>
                  <a:gd name="T15" fmla="*/ 14 h 146"/>
                  <a:gd name="T16" fmla="*/ 79 w 160"/>
                  <a:gd name="T17" fmla="*/ 0 h 146"/>
                  <a:gd name="T18" fmla="*/ 79 w 160"/>
                  <a:gd name="T19" fmla="*/ 0 h 146"/>
                  <a:gd name="T20" fmla="*/ 38 w 160"/>
                  <a:gd name="T21" fmla="*/ 23 h 146"/>
                  <a:gd name="T22" fmla="*/ 20 w 160"/>
                  <a:gd name="T23" fmla="*/ 20 h 146"/>
                  <a:gd name="T24" fmla="*/ 0 w 160"/>
                  <a:gd name="T25" fmla="*/ 24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 h="146">
                    <a:moveTo>
                      <a:pt x="52" y="146"/>
                    </a:moveTo>
                    <a:cubicBezTo>
                      <a:pt x="113" y="146"/>
                      <a:pt x="113" y="146"/>
                      <a:pt x="113" y="146"/>
                    </a:cubicBezTo>
                    <a:cubicBezTo>
                      <a:pt x="126" y="146"/>
                      <a:pt x="138" y="141"/>
                      <a:pt x="147" y="132"/>
                    </a:cubicBezTo>
                    <a:cubicBezTo>
                      <a:pt x="155" y="123"/>
                      <a:pt x="160" y="111"/>
                      <a:pt x="160" y="98"/>
                    </a:cubicBezTo>
                    <a:cubicBezTo>
                      <a:pt x="160" y="85"/>
                      <a:pt x="155" y="73"/>
                      <a:pt x="147" y="64"/>
                    </a:cubicBezTo>
                    <a:cubicBezTo>
                      <a:pt x="141" y="58"/>
                      <a:pt x="134" y="54"/>
                      <a:pt x="126" y="52"/>
                    </a:cubicBezTo>
                    <a:cubicBezTo>
                      <a:pt x="126" y="51"/>
                      <a:pt x="126" y="49"/>
                      <a:pt x="126" y="48"/>
                    </a:cubicBezTo>
                    <a:cubicBezTo>
                      <a:pt x="126" y="36"/>
                      <a:pt x="121" y="24"/>
                      <a:pt x="113" y="14"/>
                    </a:cubicBezTo>
                    <a:cubicBezTo>
                      <a:pt x="104" y="5"/>
                      <a:pt x="92" y="0"/>
                      <a:pt x="79" y="0"/>
                    </a:cubicBezTo>
                    <a:cubicBezTo>
                      <a:pt x="79" y="0"/>
                      <a:pt x="79" y="0"/>
                      <a:pt x="79" y="0"/>
                    </a:cubicBezTo>
                    <a:cubicBezTo>
                      <a:pt x="62" y="0"/>
                      <a:pt x="47" y="9"/>
                      <a:pt x="38" y="23"/>
                    </a:cubicBezTo>
                    <a:cubicBezTo>
                      <a:pt x="33" y="21"/>
                      <a:pt x="26" y="20"/>
                      <a:pt x="20" y="20"/>
                    </a:cubicBezTo>
                    <a:cubicBezTo>
                      <a:pt x="13" y="20"/>
                      <a:pt x="6" y="21"/>
                      <a:pt x="0" y="24"/>
                    </a:cubicBez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79284" tIns="89642" rIns="179284" bIns="89642" numCol="1" anchor="t" anchorCtr="0" compatLnSpc="1">
                <a:prstTxWarp prst="textNoShape">
                  <a:avLst/>
                </a:prstTxWarp>
              </a:bodyPr>
              <a:lstStyle/>
              <a:p>
                <a:pPr algn="l" defTabSz="1828734" hangingPunct="1">
                  <a:defRPr/>
                </a:pPr>
                <a:endParaRPr lang="en-US" sz="3530" kern="1200">
                  <a:solidFill>
                    <a:srgbClr val="505050"/>
                  </a:solidFill>
                  <a:latin typeface="Segoe UI"/>
                  <a:ea typeface="+mn-ea"/>
                  <a:cs typeface="+mn-cs"/>
                </a:endParaRPr>
              </a:p>
            </p:txBody>
          </p:sp>
          <p:sp>
            <p:nvSpPr>
              <p:cNvPr id="58" name="Freeform 6">
                <a:extLst>
                  <a:ext uri="{FF2B5EF4-FFF2-40B4-BE49-F238E27FC236}">
                    <a16:creationId xmlns:a16="http://schemas.microsoft.com/office/drawing/2014/main" id="{B5F2E8CD-D335-4A44-8EB6-17AE19FA80D0}"/>
                  </a:ext>
                </a:extLst>
              </p:cNvPr>
              <p:cNvSpPr>
                <a:spLocks/>
              </p:cNvSpPr>
              <p:nvPr/>
            </p:nvSpPr>
            <p:spPr bwMode="auto">
              <a:xfrm>
                <a:off x="3111500" y="5868988"/>
                <a:ext cx="827087" cy="519113"/>
              </a:xfrm>
              <a:custGeom>
                <a:avLst/>
                <a:gdLst>
                  <a:gd name="T0" fmla="*/ 192 w 293"/>
                  <a:gd name="T1" fmla="*/ 0 h 183"/>
                  <a:gd name="T2" fmla="*/ 141 w 293"/>
                  <a:gd name="T3" fmla="*/ 30 h 183"/>
                  <a:gd name="T4" fmla="*/ 118 w 293"/>
                  <a:gd name="T5" fmla="*/ 25 h 183"/>
                  <a:gd name="T6" fmla="*/ 76 w 293"/>
                  <a:gd name="T7" fmla="*/ 41 h 183"/>
                  <a:gd name="T8" fmla="*/ 62 w 293"/>
                  <a:gd name="T9" fmla="*/ 63 h 183"/>
                  <a:gd name="T10" fmla="*/ 60 w 293"/>
                  <a:gd name="T11" fmla="*/ 63 h 183"/>
                  <a:gd name="T12" fmla="*/ 18 w 293"/>
                  <a:gd name="T13" fmla="*/ 81 h 183"/>
                  <a:gd name="T14" fmla="*/ 0 w 293"/>
                  <a:gd name="T15" fmla="*/ 123 h 183"/>
                  <a:gd name="T16" fmla="*/ 18 w 293"/>
                  <a:gd name="T17" fmla="*/ 165 h 183"/>
                  <a:gd name="T18" fmla="*/ 60 w 293"/>
                  <a:gd name="T19" fmla="*/ 183 h 183"/>
                  <a:gd name="T20" fmla="*/ 234 w 293"/>
                  <a:gd name="T21" fmla="*/ 183 h 183"/>
                  <a:gd name="T22" fmla="*/ 276 w 293"/>
                  <a:gd name="T23" fmla="*/ 165 h 183"/>
                  <a:gd name="T24" fmla="*/ 293 w 293"/>
                  <a:gd name="T25" fmla="*/ 123 h 183"/>
                  <a:gd name="T26" fmla="*/ 276 w 293"/>
                  <a:gd name="T27" fmla="*/ 81 h 183"/>
                  <a:gd name="T28" fmla="*/ 250 w 293"/>
                  <a:gd name="T29" fmla="*/ 65 h 183"/>
                  <a:gd name="T30" fmla="*/ 250 w 293"/>
                  <a:gd name="T31" fmla="*/ 61 h 183"/>
                  <a:gd name="T32" fmla="*/ 234 w 293"/>
                  <a:gd name="T33" fmla="*/ 19 h 183"/>
                  <a:gd name="T34" fmla="*/ 192 w 293"/>
                  <a:gd name="T35" fmla="*/ 0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93" h="183">
                    <a:moveTo>
                      <a:pt x="192" y="0"/>
                    </a:moveTo>
                    <a:cubicBezTo>
                      <a:pt x="171" y="0"/>
                      <a:pt x="152" y="12"/>
                      <a:pt x="141" y="30"/>
                    </a:cubicBezTo>
                    <a:cubicBezTo>
                      <a:pt x="134" y="27"/>
                      <a:pt x="126" y="25"/>
                      <a:pt x="118" y="25"/>
                    </a:cubicBezTo>
                    <a:cubicBezTo>
                      <a:pt x="102" y="25"/>
                      <a:pt x="88" y="31"/>
                      <a:pt x="76" y="41"/>
                    </a:cubicBezTo>
                    <a:cubicBezTo>
                      <a:pt x="70" y="47"/>
                      <a:pt x="65" y="55"/>
                      <a:pt x="62" y="63"/>
                    </a:cubicBezTo>
                    <a:cubicBezTo>
                      <a:pt x="61" y="63"/>
                      <a:pt x="60" y="63"/>
                      <a:pt x="60" y="63"/>
                    </a:cubicBezTo>
                    <a:cubicBezTo>
                      <a:pt x="44" y="63"/>
                      <a:pt x="29" y="69"/>
                      <a:pt x="18" y="81"/>
                    </a:cubicBezTo>
                    <a:cubicBezTo>
                      <a:pt x="6" y="92"/>
                      <a:pt x="0" y="107"/>
                      <a:pt x="0" y="123"/>
                    </a:cubicBezTo>
                    <a:cubicBezTo>
                      <a:pt x="0" y="139"/>
                      <a:pt x="6" y="154"/>
                      <a:pt x="18" y="165"/>
                    </a:cubicBezTo>
                    <a:cubicBezTo>
                      <a:pt x="29" y="177"/>
                      <a:pt x="44" y="183"/>
                      <a:pt x="60" y="183"/>
                    </a:cubicBezTo>
                    <a:cubicBezTo>
                      <a:pt x="234" y="183"/>
                      <a:pt x="234" y="183"/>
                      <a:pt x="234" y="183"/>
                    </a:cubicBezTo>
                    <a:cubicBezTo>
                      <a:pt x="250" y="183"/>
                      <a:pt x="265" y="177"/>
                      <a:pt x="276" y="165"/>
                    </a:cubicBezTo>
                    <a:cubicBezTo>
                      <a:pt x="287" y="154"/>
                      <a:pt x="293" y="139"/>
                      <a:pt x="293" y="123"/>
                    </a:cubicBezTo>
                    <a:cubicBezTo>
                      <a:pt x="293" y="107"/>
                      <a:pt x="287" y="92"/>
                      <a:pt x="276" y="81"/>
                    </a:cubicBezTo>
                    <a:cubicBezTo>
                      <a:pt x="269" y="73"/>
                      <a:pt x="260" y="68"/>
                      <a:pt x="250" y="65"/>
                    </a:cubicBezTo>
                    <a:cubicBezTo>
                      <a:pt x="250" y="64"/>
                      <a:pt x="250" y="62"/>
                      <a:pt x="250" y="61"/>
                    </a:cubicBezTo>
                    <a:cubicBezTo>
                      <a:pt x="250" y="45"/>
                      <a:pt x="245" y="30"/>
                      <a:pt x="234" y="19"/>
                    </a:cubicBezTo>
                    <a:cubicBezTo>
                      <a:pt x="223" y="7"/>
                      <a:pt x="208" y="0"/>
                      <a:pt x="192" y="0"/>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79284" tIns="89642" rIns="179284" bIns="89642" numCol="1" anchor="t" anchorCtr="0" compatLnSpc="1">
                <a:prstTxWarp prst="textNoShape">
                  <a:avLst/>
                </a:prstTxWarp>
              </a:bodyPr>
              <a:lstStyle/>
              <a:p>
                <a:pPr algn="l" defTabSz="1828734" hangingPunct="1">
                  <a:defRPr/>
                </a:pPr>
                <a:endParaRPr lang="en-US" sz="3530" kern="1200">
                  <a:solidFill>
                    <a:srgbClr val="505050"/>
                  </a:solidFill>
                  <a:latin typeface="Segoe UI"/>
                  <a:ea typeface="+mn-ea"/>
                  <a:cs typeface="+mn-cs"/>
                </a:endParaRPr>
              </a:p>
            </p:txBody>
          </p:sp>
        </p:grpSp>
      </p:grpSp>
      <p:grpSp>
        <p:nvGrpSpPr>
          <p:cNvPr id="3" name="Group 2">
            <a:extLst>
              <a:ext uri="{FF2B5EF4-FFF2-40B4-BE49-F238E27FC236}">
                <a16:creationId xmlns:a16="http://schemas.microsoft.com/office/drawing/2014/main" id="{EFEF827A-F2B7-4495-96EC-C56720A48825}"/>
              </a:ext>
            </a:extLst>
          </p:cNvPr>
          <p:cNvGrpSpPr/>
          <p:nvPr/>
        </p:nvGrpSpPr>
        <p:grpSpPr>
          <a:xfrm>
            <a:off x="9523548" y="4445746"/>
            <a:ext cx="5031532" cy="5031528"/>
            <a:chOff x="4857257" y="2266950"/>
            <a:chExt cx="2566212" cy="2566210"/>
          </a:xfrm>
        </p:grpSpPr>
        <p:sp>
          <p:nvSpPr>
            <p:cNvPr id="7" name="Oval 6">
              <a:extLst>
                <a:ext uri="{FF2B5EF4-FFF2-40B4-BE49-F238E27FC236}">
                  <a16:creationId xmlns:a16="http://schemas.microsoft.com/office/drawing/2014/main" id="{A5FEA11F-490B-4577-819F-D421746D6505}"/>
                </a:ext>
              </a:extLst>
            </p:cNvPr>
            <p:cNvSpPr/>
            <p:nvPr/>
          </p:nvSpPr>
          <p:spPr bwMode="auto">
            <a:xfrm>
              <a:off x="4857257" y="2266950"/>
              <a:ext cx="2566212" cy="2566210"/>
            </a:xfrm>
            <a:prstGeom prst="ellipse">
              <a:avLst/>
            </a:prstGeom>
            <a:solidFill>
              <a:schemeClr val="bg1"/>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58570" tIns="286856" rIns="358570" bIns="286856" numCol="1" spcCol="0" rtlCol="0" fromWordArt="0" anchor="ctr" anchorCtr="0" forceAA="0" compatLnSpc="1">
              <a:prstTxWarp prst="textNoShape">
                <a:avLst/>
              </a:prstTxWarp>
              <a:noAutofit/>
            </a:bodyPr>
            <a:lstStyle/>
            <a:p>
              <a:pPr defTabSz="1828204" fontAlgn="base" hangingPunct="1">
                <a:lnSpc>
                  <a:spcPct val="90000"/>
                </a:lnSpc>
                <a:spcBef>
                  <a:spcPct val="0"/>
                </a:spcBef>
                <a:spcAft>
                  <a:spcPct val="0"/>
                </a:spcAft>
                <a:defRPr/>
              </a:pPr>
              <a:endParaRPr lang="en-US" sz="4706" kern="120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60" name="Group 59">
              <a:extLst>
                <a:ext uri="{FF2B5EF4-FFF2-40B4-BE49-F238E27FC236}">
                  <a16:creationId xmlns:a16="http://schemas.microsoft.com/office/drawing/2014/main" id="{DFDA49F9-2569-4BAB-AEA2-71C58CD4E184}"/>
                </a:ext>
              </a:extLst>
            </p:cNvPr>
            <p:cNvGrpSpPr/>
            <p:nvPr/>
          </p:nvGrpSpPr>
          <p:grpSpPr>
            <a:xfrm>
              <a:off x="5643984" y="2892722"/>
              <a:ext cx="992760" cy="1314666"/>
              <a:chOff x="7289959" y="2943701"/>
              <a:chExt cx="734377" cy="972502"/>
            </a:xfrm>
          </p:grpSpPr>
          <p:sp>
            <p:nvSpPr>
              <p:cNvPr id="61" name="Freeform: Shape 60">
                <a:extLst>
                  <a:ext uri="{FF2B5EF4-FFF2-40B4-BE49-F238E27FC236}">
                    <a16:creationId xmlns:a16="http://schemas.microsoft.com/office/drawing/2014/main" id="{3C3BC9D2-F459-426C-B117-5CE8278677A4}"/>
                  </a:ext>
                </a:extLst>
              </p:cNvPr>
              <p:cNvSpPr/>
              <p:nvPr/>
            </p:nvSpPr>
            <p:spPr>
              <a:xfrm>
                <a:off x="7289959" y="2944653"/>
                <a:ext cx="733425" cy="971550"/>
              </a:xfrm>
              <a:custGeom>
                <a:avLst/>
                <a:gdLst/>
                <a:ahLst/>
                <a:cxnLst/>
                <a:rect l="0" t="0" r="0" b="0"/>
                <a:pathLst>
                  <a:path w="733425" h="971550">
                    <a:moveTo>
                      <a:pt x="714851" y="274796"/>
                    </a:moveTo>
                    <a:lnTo>
                      <a:pt x="714851" y="903446"/>
                    </a:lnTo>
                    <a:cubicBezTo>
                      <a:pt x="714851" y="932021"/>
                      <a:pt x="691991" y="954881"/>
                      <a:pt x="663416" y="954881"/>
                    </a:cubicBezTo>
                    <a:lnTo>
                      <a:pt x="72866" y="954881"/>
                    </a:lnTo>
                    <a:cubicBezTo>
                      <a:pt x="44291" y="954881"/>
                      <a:pt x="21431" y="932021"/>
                      <a:pt x="21431" y="903446"/>
                    </a:cubicBezTo>
                    <a:lnTo>
                      <a:pt x="21431" y="72866"/>
                    </a:lnTo>
                    <a:cubicBezTo>
                      <a:pt x="21431" y="44291"/>
                      <a:pt x="44291" y="21431"/>
                      <a:pt x="72866" y="21431"/>
                    </a:cubicBezTo>
                    <a:lnTo>
                      <a:pt x="460534" y="21431"/>
                    </a:lnTo>
                  </a:path>
                </a:pathLst>
              </a:custGeom>
              <a:noFill/>
              <a:ln w="28575" cap="rnd">
                <a:solidFill>
                  <a:schemeClr val="tx1"/>
                </a:solidFill>
                <a:prstDash val="solid"/>
                <a:round/>
              </a:ln>
            </p:spPr>
            <p:txBody>
              <a:bodyPr/>
              <a:lstStyle/>
              <a:p>
                <a:pPr algn="l" defTabSz="1828734" hangingPunct="1">
                  <a:defRPr/>
                </a:pPr>
                <a:endParaRPr lang="en-US" sz="3530" kern="1200">
                  <a:solidFill>
                    <a:srgbClr val="505050"/>
                  </a:solidFill>
                  <a:latin typeface="Segoe UI"/>
                  <a:ea typeface="+mn-ea"/>
                  <a:cs typeface="+mn-cs"/>
                </a:endParaRPr>
              </a:p>
            </p:txBody>
          </p:sp>
          <p:sp>
            <p:nvSpPr>
              <p:cNvPr id="62" name="Freeform: Shape 61">
                <a:extLst>
                  <a:ext uri="{FF2B5EF4-FFF2-40B4-BE49-F238E27FC236}">
                    <a16:creationId xmlns:a16="http://schemas.microsoft.com/office/drawing/2014/main" id="{417780A6-C4D1-4469-931B-C2815AC539FC}"/>
                  </a:ext>
                </a:extLst>
              </p:cNvPr>
              <p:cNvSpPr/>
              <p:nvPr/>
            </p:nvSpPr>
            <p:spPr>
              <a:xfrm>
                <a:off x="7729061" y="2943701"/>
                <a:ext cx="295275" cy="295275"/>
              </a:xfrm>
              <a:custGeom>
                <a:avLst/>
                <a:gdLst/>
                <a:ahLst/>
                <a:cxnLst/>
                <a:rect l="0" t="0" r="0" b="0"/>
                <a:pathLst>
                  <a:path w="295275" h="295275">
                    <a:moveTo>
                      <a:pt x="21431" y="21431"/>
                    </a:moveTo>
                    <a:lnTo>
                      <a:pt x="21431" y="275749"/>
                    </a:lnTo>
                    <a:lnTo>
                      <a:pt x="275749" y="275749"/>
                    </a:lnTo>
                    <a:close/>
                  </a:path>
                </a:pathLst>
              </a:custGeom>
              <a:noFill/>
              <a:ln w="28575" cap="rnd">
                <a:solidFill>
                  <a:schemeClr val="tx1"/>
                </a:solidFill>
                <a:prstDash val="solid"/>
                <a:round/>
              </a:ln>
            </p:spPr>
            <p:txBody>
              <a:bodyPr/>
              <a:lstStyle/>
              <a:p>
                <a:pPr algn="l" defTabSz="1828734" hangingPunct="1">
                  <a:defRPr/>
                </a:pPr>
                <a:endParaRPr lang="en-US" sz="3530" kern="1200">
                  <a:solidFill>
                    <a:srgbClr val="505050"/>
                  </a:solidFill>
                  <a:latin typeface="Segoe UI"/>
                  <a:ea typeface="+mn-ea"/>
                  <a:cs typeface="+mn-cs"/>
                </a:endParaRPr>
              </a:p>
            </p:txBody>
          </p:sp>
          <p:sp>
            <p:nvSpPr>
              <p:cNvPr id="63" name="Freeform: Shape 62">
                <a:extLst>
                  <a:ext uri="{FF2B5EF4-FFF2-40B4-BE49-F238E27FC236}">
                    <a16:creationId xmlns:a16="http://schemas.microsoft.com/office/drawing/2014/main" id="{599263B7-EEB9-4C99-A6F6-98A715B5E6D0}"/>
                  </a:ext>
                </a:extLst>
              </p:cNvPr>
              <p:cNvSpPr/>
              <p:nvPr/>
            </p:nvSpPr>
            <p:spPr>
              <a:xfrm>
                <a:off x="7416641" y="3204686"/>
                <a:ext cx="257175" cy="38100"/>
              </a:xfrm>
              <a:custGeom>
                <a:avLst/>
                <a:gdLst/>
                <a:ahLst/>
                <a:cxnLst/>
                <a:rect l="0" t="0" r="0" b="0"/>
                <a:pathLst>
                  <a:path w="257175" h="38100">
                    <a:moveTo>
                      <a:pt x="21431" y="21431"/>
                    </a:moveTo>
                    <a:lnTo>
                      <a:pt x="241459" y="21431"/>
                    </a:lnTo>
                  </a:path>
                </a:pathLst>
              </a:custGeom>
              <a:ln w="28575" cap="rnd">
                <a:solidFill>
                  <a:schemeClr val="tx1"/>
                </a:solidFill>
                <a:prstDash val="solid"/>
                <a:round/>
              </a:ln>
            </p:spPr>
            <p:txBody>
              <a:bodyPr/>
              <a:lstStyle/>
              <a:p>
                <a:pPr algn="l" defTabSz="1828734" hangingPunct="1">
                  <a:defRPr/>
                </a:pPr>
                <a:endParaRPr lang="en-US" sz="3530" kern="1200">
                  <a:solidFill>
                    <a:srgbClr val="505050"/>
                  </a:solidFill>
                  <a:latin typeface="Segoe UI"/>
                  <a:ea typeface="+mn-ea"/>
                  <a:cs typeface="+mn-cs"/>
                </a:endParaRPr>
              </a:p>
            </p:txBody>
          </p:sp>
          <p:sp>
            <p:nvSpPr>
              <p:cNvPr id="64" name="Freeform: Shape 63">
                <a:extLst>
                  <a:ext uri="{FF2B5EF4-FFF2-40B4-BE49-F238E27FC236}">
                    <a16:creationId xmlns:a16="http://schemas.microsoft.com/office/drawing/2014/main" id="{1A62485B-F19D-4F85-8FAD-62C82E578616}"/>
                  </a:ext>
                </a:extLst>
              </p:cNvPr>
              <p:cNvSpPr/>
              <p:nvPr/>
            </p:nvSpPr>
            <p:spPr>
              <a:xfrm>
                <a:off x="7416641" y="3371373"/>
                <a:ext cx="476250" cy="38100"/>
              </a:xfrm>
              <a:custGeom>
                <a:avLst/>
                <a:gdLst/>
                <a:ahLst/>
                <a:cxnLst/>
                <a:rect l="0" t="0" r="0" b="0"/>
                <a:pathLst>
                  <a:path w="476250" h="38100">
                    <a:moveTo>
                      <a:pt x="21431" y="21431"/>
                    </a:moveTo>
                    <a:lnTo>
                      <a:pt x="460534" y="21431"/>
                    </a:lnTo>
                  </a:path>
                </a:pathLst>
              </a:custGeom>
              <a:ln w="28575" cap="rnd">
                <a:solidFill>
                  <a:schemeClr val="tx1"/>
                </a:solidFill>
                <a:prstDash val="solid"/>
                <a:round/>
              </a:ln>
            </p:spPr>
            <p:txBody>
              <a:bodyPr/>
              <a:lstStyle/>
              <a:p>
                <a:pPr algn="l" defTabSz="1828734" hangingPunct="1">
                  <a:defRPr/>
                </a:pPr>
                <a:endParaRPr lang="en-US" sz="3530" kern="1200">
                  <a:solidFill>
                    <a:srgbClr val="505050"/>
                  </a:solidFill>
                  <a:latin typeface="Segoe UI"/>
                  <a:ea typeface="+mn-ea"/>
                  <a:cs typeface="+mn-cs"/>
                </a:endParaRPr>
              </a:p>
            </p:txBody>
          </p:sp>
          <p:sp>
            <p:nvSpPr>
              <p:cNvPr id="65" name="Freeform: Shape 64">
                <a:extLst>
                  <a:ext uri="{FF2B5EF4-FFF2-40B4-BE49-F238E27FC236}">
                    <a16:creationId xmlns:a16="http://schemas.microsoft.com/office/drawing/2014/main" id="{36752195-A494-4ECF-8809-5F155194445E}"/>
                  </a:ext>
                </a:extLst>
              </p:cNvPr>
              <p:cNvSpPr/>
              <p:nvPr/>
            </p:nvSpPr>
            <p:spPr>
              <a:xfrm>
                <a:off x="7416641" y="3538061"/>
                <a:ext cx="476250" cy="38100"/>
              </a:xfrm>
              <a:custGeom>
                <a:avLst/>
                <a:gdLst/>
                <a:ahLst/>
                <a:cxnLst/>
                <a:rect l="0" t="0" r="0" b="0"/>
                <a:pathLst>
                  <a:path w="476250" h="38100">
                    <a:moveTo>
                      <a:pt x="21431" y="21431"/>
                    </a:moveTo>
                    <a:lnTo>
                      <a:pt x="460534" y="21431"/>
                    </a:lnTo>
                  </a:path>
                </a:pathLst>
              </a:custGeom>
              <a:ln w="28575" cap="rnd">
                <a:solidFill>
                  <a:schemeClr val="tx1"/>
                </a:solidFill>
                <a:prstDash val="solid"/>
                <a:round/>
              </a:ln>
            </p:spPr>
            <p:txBody>
              <a:bodyPr/>
              <a:lstStyle/>
              <a:p>
                <a:pPr algn="l" defTabSz="1828734" hangingPunct="1">
                  <a:defRPr/>
                </a:pPr>
                <a:endParaRPr lang="en-US" sz="3530" kern="1200">
                  <a:solidFill>
                    <a:srgbClr val="505050"/>
                  </a:solidFill>
                  <a:latin typeface="Segoe UI"/>
                  <a:ea typeface="+mn-ea"/>
                  <a:cs typeface="+mn-cs"/>
                </a:endParaRPr>
              </a:p>
            </p:txBody>
          </p:sp>
          <p:sp>
            <p:nvSpPr>
              <p:cNvPr id="66" name="Freeform: Shape 65">
                <a:extLst>
                  <a:ext uri="{FF2B5EF4-FFF2-40B4-BE49-F238E27FC236}">
                    <a16:creationId xmlns:a16="http://schemas.microsoft.com/office/drawing/2014/main" id="{58FC20F4-B0C7-437B-8904-F03209280A57}"/>
                  </a:ext>
                </a:extLst>
              </p:cNvPr>
              <p:cNvSpPr/>
              <p:nvPr/>
            </p:nvSpPr>
            <p:spPr>
              <a:xfrm>
                <a:off x="7416641" y="3687603"/>
                <a:ext cx="257175" cy="38100"/>
              </a:xfrm>
              <a:custGeom>
                <a:avLst/>
                <a:gdLst/>
                <a:ahLst/>
                <a:cxnLst/>
                <a:rect l="0" t="0" r="0" b="0"/>
                <a:pathLst>
                  <a:path w="257175" h="38100">
                    <a:moveTo>
                      <a:pt x="21431" y="21431"/>
                    </a:moveTo>
                    <a:lnTo>
                      <a:pt x="241459" y="21431"/>
                    </a:lnTo>
                  </a:path>
                </a:pathLst>
              </a:custGeom>
              <a:ln w="28575" cap="rnd">
                <a:solidFill>
                  <a:schemeClr val="tx1"/>
                </a:solidFill>
                <a:prstDash val="solid"/>
                <a:round/>
              </a:ln>
            </p:spPr>
            <p:txBody>
              <a:bodyPr/>
              <a:lstStyle/>
              <a:p>
                <a:pPr algn="l" defTabSz="1828734" hangingPunct="1">
                  <a:defRPr/>
                </a:pPr>
                <a:endParaRPr lang="en-US" sz="3530" kern="1200">
                  <a:solidFill>
                    <a:srgbClr val="505050"/>
                  </a:solidFill>
                  <a:latin typeface="Segoe UI"/>
                  <a:ea typeface="+mn-ea"/>
                  <a:cs typeface="+mn-cs"/>
                </a:endParaRPr>
              </a:p>
            </p:txBody>
          </p:sp>
        </p:grpSp>
      </p:grpSp>
      <p:grpSp>
        <p:nvGrpSpPr>
          <p:cNvPr id="4" name="Group 3">
            <a:extLst>
              <a:ext uri="{FF2B5EF4-FFF2-40B4-BE49-F238E27FC236}">
                <a16:creationId xmlns:a16="http://schemas.microsoft.com/office/drawing/2014/main" id="{1AAD75EB-98EC-416C-87AC-4AD3CB5ABD4C}"/>
              </a:ext>
            </a:extLst>
          </p:cNvPr>
          <p:cNvGrpSpPr/>
          <p:nvPr/>
        </p:nvGrpSpPr>
        <p:grpSpPr>
          <a:xfrm>
            <a:off x="17318762" y="5136742"/>
            <a:ext cx="3649540" cy="3649536"/>
            <a:chOff x="8833019" y="2619376"/>
            <a:chExt cx="1861360" cy="1861358"/>
          </a:xfrm>
        </p:grpSpPr>
        <p:sp>
          <p:nvSpPr>
            <p:cNvPr id="11" name="Oval 10">
              <a:extLst>
                <a:ext uri="{FF2B5EF4-FFF2-40B4-BE49-F238E27FC236}">
                  <a16:creationId xmlns:a16="http://schemas.microsoft.com/office/drawing/2014/main" id="{70E5F4BE-790D-4A80-A9F6-37F2FF46A403}"/>
                </a:ext>
              </a:extLst>
            </p:cNvPr>
            <p:cNvSpPr/>
            <p:nvPr/>
          </p:nvSpPr>
          <p:spPr bwMode="auto">
            <a:xfrm>
              <a:off x="8833019" y="2619376"/>
              <a:ext cx="1861360" cy="1861358"/>
            </a:xfrm>
            <a:prstGeom prst="ellipse">
              <a:avLst/>
            </a:prstGeom>
            <a:solidFill>
              <a:schemeClr val="bg1"/>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58570" tIns="286856" rIns="358570" bIns="286856" numCol="1" spcCol="0" rtlCol="0" fromWordArt="0" anchor="ctr" anchorCtr="0" forceAA="0" compatLnSpc="1">
              <a:prstTxWarp prst="textNoShape">
                <a:avLst/>
              </a:prstTxWarp>
              <a:noAutofit/>
            </a:bodyPr>
            <a:lstStyle/>
            <a:p>
              <a:pPr defTabSz="1828204" fontAlgn="base" hangingPunct="1">
                <a:lnSpc>
                  <a:spcPct val="90000"/>
                </a:lnSpc>
                <a:spcBef>
                  <a:spcPct val="0"/>
                </a:spcBef>
                <a:spcAft>
                  <a:spcPct val="0"/>
                </a:spcAft>
                <a:defRPr/>
              </a:pPr>
              <a:endParaRPr lang="en-US" sz="4706" kern="120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69" name="Group 68">
              <a:extLst>
                <a:ext uri="{FF2B5EF4-FFF2-40B4-BE49-F238E27FC236}">
                  <a16:creationId xmlns:a16="http://schemas.microsoft.com/office/drawing/2014/main" id="{D1E0C3CD-23A7-4BF8-94E2-31CED2867081}"/>
                </a:ext>
              </a:extLst>
            </p:cNvPr>
            <p:cNvGrpSpPr/>
            <p:nvPr/>
          </p:nvGrpSpPr>
          <p:grpSpPr>
            <a:xfrm>
              <a:off x="9279349" y="3082854"/>
              <a:ext cx="968701" cy="934402"/>
              <a:chOff x="7546559" y="2557657"/>
              <a:chExt cx="949614" cy="915990"/>
            </a:xfrm>
          </p:grpSpPr>
          <p:grpSp>
            <p:nvGrpSpPr>
              <p:cNvPr id="70" name="Group 69">
                <a:extLst>
                  <a:ext uri="{FF2B5EF4-FFF2-40B4-BE49-F238E27FC236}">
                    <a16:creationId xmlns:a16="http://schemas.microsoft.com/office/drawing/2014/main" id="{5D7B3846-29B9-4A73-BA64-6F54B1311EF9}"/>
                  </a:ext>
                </a:extLst>
              </p:cNvPr>
              <p:cNvGrpSpPr/>
              <p:nvPr/>
            </p:nvGrpSpPr>
            <p:grpSpPr>
              <a:xfrm>
                <a:off x="7546559" y="2981323"/>
                <a:ext cx="446694" cy="492324"/>
                <a:chOff x="848773" y="3063002"/>
                <a:chExt cx="885825" cy="976313"/>
              </a:xfrm>
            </p:grpSpPr>
            <p:sp>
              <p:nvSpPr>
                <p:cNvPr id="79" name="Freeform: Shape 78">
                  <a:extLst>
                    <a:ext uri="{FF2B5EF4-FFF2-40B4-BE49-F238E27FC236}">
                      <a16:creationId xmlns:a16="http://schemas.microsoft.com/office/drawing/2014/main" id="{0A72F97D-857C-46C0-A6DE-9031F2F0AD3C}"/>
                    </a:ext>
                  </a:extLst>
                </p:cNvPr>
                <p:cNvSpPr/>
                <p:nvPr/>
              </p:nvSpPr>
              <p:spPr>
                <a:xfrm>
                  <a:off x="848773" y="3063002"/>
                  <a:ext cx="885825" cy="504825"/>
                </a:xfrm>
                <a:custGeom>
                  <a:avLst/>
                  <a:gdLst/>
                  <a:ahLst/>
                  <a:cxnLst/>
                  <a:rect l="0" t="0" r="0" b="0"/>
                  <a:pathLst>
                    <a:path w="885825" h="504825">
                      <a:moveTo>
                        <a:pt x="21431" y="254794"/>
                      </a:moveTo>
                      <a:lnTo>
                        <a:pt x="443389" y="488156"/>
                      </a:lnTo>
                      <a:lnTo>
                        <a:pt x="866299" y="254794"/>
                      </a:lnTo>
                      <a:lnTo>
                        <a:pt x="443389" y="21431"/>
                      </a:lnTo>
                      <a:close/>
                    </a:path>
                  </a:pathLst>
                </a:custGeom>
                <a:noFill/>
                <a:ln w="28575" cap="rnd">
                  <a:solidFill>
                    <a:schemeClr val="tx1"/>
                  </a:solidFill>
                  <a:prstDash val="solid"/>
                  <a:round/>
                </a:ln>
              </p:spPr>
              <p:txBody>
                <a:bodyPr/>
                <a:lstStyle/>
                <a:p>
                  <a:pPr algn="l" defTabSz="1828734" hangingPunct="1">
                    <a:defRPr/>
                  </a:pPr>
                  <a:endParaRPr lang="en-US" sz="3530" kern="1200">
                    <a:solidFill>
                      <a:srgbClr val="505050"/>
                    </a:solidFill>
                    <a:latin typeface="Segoe UI"/>
                    <a:ea typeface="+mn-ea"/>
                    <a:cs typeface="+mn-cs"/>
                  </a:endParaRPr>
                </a:p>
              </p:txBody>
            </p:sp>
            <p:sp>
              <p:nvSpPr>
                <p:cNvPr id="80" name="Freeform: Shape 79">
                  <a:extLst>
                    <a:ext uri="{FF2B5EF4-FFF2-40B4-BE49-F238E27FC236}">
                      <a16:creationId xmlns:a16="http://schemas.microsoft.com/office/drawing/2014/main" id="{847F7B64-4479-4262-9C63-9BC7070D5E5C}"/>
                    </a:ext>
                  </a:extLst>
                </p:cNvPr>
                <p:cNvSpPr/>
                <p:nvPr/>
              </p:nvSpPr>
              <p:spPr>
                <a:xfrm>
                  <a:off x="848773" y="3296365"/>
                  <a:ext cx="457200" cy="742950"/>
                </a:xfrm>
                <a:custGeom>
                  <a:avLst/>
                  <a:gdLst/>
                  <a:ahLst/>
                  <a:cxnLst/>
                  <a:rect l="0" t="0" r="0" b="0"/>
                  <a:pathLst>
                    <a:path w="457200" h="742950">
                      <a:moveTo>
                        <a:pt x="21431" y="21431"/>
                      </a:moveTo>
                      <a:lnTo>
                        <a:pt x="21431" y="489109"/>
                      </a:lnTo>
                      <a:lnTo>
                        <a:pt x="443389" y="722471"/>
                      </a:lnTo>
                      <a:lnTo>
                        <a:pt x="443389" y="254794"/>
                      </a:lnTo>
                      <a:close/>
                    </a:path>
                  </a:pathLst>
                </a:custGeom>
                <a:noFill/>
                <a:ln w="28575" cap="rnd">
                  <a:solidFill>
                    <a:schemeClr val="tx1"/>
                  </a:solidFill>
                  <a:prstDash val="solid"/>
                  <a:round/>
                </a:ln>
              </p:spPr>
              <p:txBody>
                <a:bodyPr/>
                <a:lstStyle/>
                <a:p>
                  <a:pPr algn="l" defTabSz="1828734" hangingPunct="1">
                    <a:defRPr/>
                  </a:pPr>
                  <a:endParaRPr lang="en-US" sz="3530" kern="1200">
                    <a:solidFill>
                      <a:srgbClr val="505050"/>
                    </a:solidFill>
                    <a:latin typeface="Segoe UI"/>
                    <a:ea typeface="+mn-ea"/>
                    <a:cs typeface="+mn-cs"/>
                  </a:endParaRPr>
                </a:p>
              </p:txBody>
            </p:sp>
            <p:sp>
              <p:nvSpPr>
                <p:cNvPr id="81" name="Freeform: Shape 80">
                  <a:extLst>
                    <a:ext uri="{FF2B5EF4-FFF2-40B4-BE49-F238E27FC236}">
                      <a16:creationId xmlns:a16="http://schemas.microsoft.com/office/drawing/2014/main" id="{6CB0DA80-8325-4170-847C-D79461CDCA7A}"/>
                    </a:ext>
                  </a:extLst>
                </p:cNvPr>
                <p:cNvSpPr/>
                <p:nvPr/>
              </p:nvSpPr>
              <p:spPr>
                <a:xfrm>
                  <a:off x="1270731" y="3296365"/>
                  <a:ext cx="457200" cy="742950"/>
                </a:xfrm>
                <a:custGeom>
                  <a:avLst/>
                  <a:gdLst/>
                  <a:ahLst/>
                  <a:cxnLst/>
                  <a:rect l="0" t="0" r="0" b="0"/>
                  <a:pathLst>
                    <a:path w="457200" h="742950">
                      <a:moveTo>
                        <a:pt x="444341" y="21431"/>
                      </a:moveTo>
                      <a:lnTo>
                        <a:pt x="444341" y="489109"/>
                      </a:lnTo>
                      <a:lnTo>
                        <a:pt x="21431" y="722471"/>
                      </a:lnTo>
                      <a:lnTo>
                        <a:pt x="21431" y="254794"/>
                      </a:lnTo>
                      <a:close/>
                    </a:path>
                  </a:pathLst>
                </a:custGeom>
                <a:noFill/>
                <a:ln w="28575" cap="rnd">
                  <a:solidFill>
                    <a:schemeClr val="tx1"/>
                  </a:solidFill>
                  <a:prstDash val="solid"/>
                  <a:round/>
                </a:ln>
              </p:spPr>
              <p:txBody>
                <a:bodyPr/>
                <a:lstStyle/>
                <a:p>
                  <a:pPr algn="l" defTabSz="1828734" hangingPunct="1">
                    <a:defRPr/>
                  </a:pPr>
                  <a:endParaRPr lang="en-US" sz="3530" kern="1200">
                    <a:solidFill>
                      <a:srgbClr val="505050"/>
                    </a:solidFill>
                    <a:latin typeface="Segoe UI"/>
                    <a:ea typeface="+mn-ea"/>
                    <a:cs typeface="+mn-cs"/>
                  </a:endParaRPr>
                </a:p>
              </p:txBody>
            </p:sp>
          </p:grpSp>
          <p:grpSp>
            <p:nvGrpSpPr>
              <p:cNvPr id="71" name="Group 70">
                <a:extLst>
                  <a:ext uri="{FF2B5EF4-FFF2-40B4-BE49-F238E27FC236}">
                    <a16:creationId xmlns:a16="http://schemas.microsoft.com/office/drawing/2014/main" id="{6E1E3B17-280B-48B1-A01D-077CDC0AEF3B}"/>
                  </a:ext>
                </a:extLst>
              </p:cNvPr>
              <p:cNvGrpSpPr/>
              <p:nvPr/>
            </p:nvGrpSpPr>
            <p:grpSpPr>
              <a:xfrm>
                <a:off x="8049479" y="2981323"/>
                <a:ext cx="446694" cy="492324"/>
                <a:chOff x="848773" y="3063002"/>
                <a:chExt cx="885825" cy="976313"/>
              </a:xfrm>
            </p:grpSpPr>
            <p:sp>
              <p:nvSpPr>
                <p:cNvPr id="76" name="Freeform: Shape 75">
                  <a:extLst>
                    <a:ext uri="{FF2B5EF4-FFF2-40B4-BE49-F238E27FC236}">
                      <a16:creationId xmlns:a16="http://schemas.microsoft.com/office/drawing/2014/main" id="{25121B41-D28C-45DF-B68A-3FD8F744CB3D}"/>
                    </a:ext>
                  </a:extLst>
                </p:cNvPr>
                <p:cNvSpPr/>
                <p:nvPr/>
              </p:nvSpPr>
              <p:spPr>
                <a:xfrm>
                  <a:off x="848773" y="3063002"/>
                  <a:ext cx="885825" cy="504825"/>
                </a:xfrm>
                <a:custGeom>
                  <a:avLst/>
                  <a:gdLst/>
                  <a:ahLst/>
                  <a:cxnLst/>
                  <a:rect l="0" t="0" r="0" b="0"/>
                  <a:pathLst>
                    <a:path w="885825" h="504825">
                      <a:moveTo>
                        <a:pt x="21431" y="254794"/>
                      </a:moveTo>
                      <a:lnTo>
                        <a:pt x="443389" y="488156"/>
                      </a:lnTo>
                      <a:lnTo>
                        <a:pt x="866299" y="254794"/>
                      </a:lnTo>
                      <a:lnTo>
                        <a:pt x="443389" y="21431"/>
                      </a:lnTo>
                      <a:close/>
                    </a:path>
                  </a:pathLst>
                </a:custGeom>
                <a:noFill/>
                <a:ln w="28575" cap="rnd">
                  <a:solidFill>
                    <a:schemeClr val="tx1"/>
                  </a:solidFill>
                  <a:prstDash val="solid"/>
                  <a:round/>
                </a:ln>
              </p:spPr>
              <p:txBody>
                <a:bodyPr/>
                <a:lstStyle/>
                <a:p>
                  <a:pPr algn="l" defTabSz="1828734" hangingPunct="1">
                    <a:defRPr/>
                  </a:pPr>
                  <a:endParaRPr lang="en-US" sz="3530" kern="1200">
                    <a:solidFill>
                      <a:srgbClr val="505050"/>
                    </a:solidFill>
                    <a:latin typeface="Segoe UI"/>
                    <a:ea typeface="+mn-ea"/>
                    <a:cs typeface="+mn-cs"/>
                  </a:endParaRPr>
                </a:p>
              </p:txBody>
            </p:sp>
            <p:sp>
              <p:nvSpPr>
                <p:cNvPr id="77" name="Freeform: Shape 76">
                  <a:extLst>
                    <a:ext uri="{FF2B5EF4-FFF2-40B4-BE49-F238E27FC236}">
                      <a16:creationId xmlns:a16="http://schemas.microsoft.com/office/drawing/2014/main" id="{24A90B12-806C-415D-A5E3-63535976FEBE}"/>
                    </a:ext>
                  </a:extLst>
                </p:cNvPr>
                <p:cNvSpPr/>
                <p:nvPr/>
              </p:nvSpPr>
              <p:spPr>
                <a:xfrm>
                  <a:off x="848773" y="3296365"/>
                  <a:ext cx="457200" cy="742950"/>
                </a:xfrm>
                <a:custGeom>
                  <a:avLst/>
                  <a:gdLst/>
                  <a:ahLst/>
                  <a:cxnLst/>
                  <a:rect l="0" t="0" r="0" b="0"/>
                  <a:pathLst>
                    <a:path w="457200" h="742950">
                      <a:moveTo>
                        <a:pt x="21431" y="21431"/>
                      </a:moveTo>
                      <a:lnTo>
                        <a:pt x="21431" y="489109"/>
                      </a:lnTo>
                      <a:lnTo>
                        <a:pt x="443389" y="722471"/>
                      </a:lnTo>
                      <a:lnTo>
                        <a:pt x="443389" y="254794"/>
                      </a:lnTo>
                      <a:close/>
                    </a:path>
                  </a:pathLst>
                </a:custGeom>
                <a:noFill/>
                <a:ln w="28575" cap="rnd">
                  <a:solidFill>
                    <a:schemeClr val="tx1"/>
                  </a:solidFill>
                  <a:prstDash val="solid"/>
                  <a:round/>
                </a:ln>
              </p:spPr>
              <p:txBody>
                <a:bodyPr/>
                <a:lstStyle/>
                <a:p>
                  <a:pPr algn="l" defTabSz="1828734" hangingPunct="1">
                    <a:defRPr/>
                  </a:pPr>
                  <a:endParaRPr lang="en-US" sz="3530" kern="1200">
                    <a:solidFill>
                      <a:srgbClr val="505050"/>
                    </a:solidFill>
                    <a:latin typeface="Segoe UI"/>
                    <a:ea typeface="+mn-ea"/>
                    <a:cs typeface="+mn-cs"/>
                  </a:endParaRPr>
                </a:p>
              </p:txBody>
            </p:sp>
            <p:sp>
              <p:nvSpPr>
                <p:cNvPr id="78" name="Freeform: Shape 77">
                  <a:extLst>
                    <a:ext uri="{FF2B5EF4-FFF2-40B4-BE49-F238E27FC236}">
                      <a16:creationId xmlns:a16="http://schemas.microsoft.com/office/drawing/2014/main" id="{F801613D-2F35-4E29-ADA4-B44F364ABBE4}"/>
                    </a:ext>
                  </a:extLst>
                </p:cNvPr>
                <p:cNvSpPr/>
                <p:nvPr/>
              </p:nvSpPr>
              <p:spPr>
                <a:xfrm>
                  <a:off x="1270731" y="3296365"/>
                  <a:ext cx="457200" cy="742950"/>
                </a:xfrm>
                <a:custGeom>
                  <a:avLst/>
                  <a:gdLst/>
                  <a:ahLst/>
                  <a:cxnLst/>
                  <a:rect l="0" t="0" r="0" b="0"/>
                  <a:pathLst>
                    <a:path w="457200" h="742950">
                      <a:moveTo>
                        <a:pt x="444341" y="21431"/>
                      </a:moveTo>
                      <a:lnTo>
                        <a:pt x="444341" y="489109"/>
                      </a:lnTo>
                      <a:lnTo>
                        <a:pt x="21431" y="722471"/>
                      </a:lnTo>
                      <a:lnTo>
                        <a:pt x="21431" y="254794"/>
                      </a:lnTo>
                      <a:close/>
                    </a:path>
                  </a:pathLst>
                </a:custGeom>
                <a:noFill/>
                <a:ln w="28575" cap="rnd">
                  <a:solidFill>
                    <a:schemeClr val="tx1"/>
                  </a:solidFill>
                  <a:prstDash val="solid"/>
                  <a:round/>
                </a:ln>
              </p:spPr>
              <p:txBody>
                <a:bodyPr/>
                <a:lstStyle/>
                <a:p>
                  <a:pPr algn="l" defTabSz="1828734" hangingPunct="1">
                    <a:defRPr/>
                  </a:pPr>
                  <a:endParaRPr lang="en-US" sz="3530" kern="1200">
                    <a:solidFill>
                      <a:srgbClr val="505050"/>
                    </a:solidFill>
                    <a:latin typeface="Segoe UI"/>
                    <a:ea typeface="+mn-ea"/>
                    <a:cs typeface="+mn-cs"/>
                  </a:endParaRPr>
                </a:p>
              </p:txBody>
            </p:sp>
          </p:grpSp>
          <p:grpSp>
            <p:nvGrpSpPr>
              <p:cNvPr id="72" name="Group 71">
                <a:extLst>
                  <a:ext uri="{FF2B5EF4-FFF2-40B4-BE49-F238E27FC236}">
                    <a16:creationId xmlns:a16="http://schemas.microsoft.com/office/drawing/2014/main" id="{AC2117A2-65B8-418B-B318-C706943313AA}"/>
                  </a:ext>
                </a:extLst>
              </p:cNvPr>
              <p:cNvGrpSpPr/>
              <p:nvPr/>
            </p:nvGrpSpPr>
            <p:grpSpPr>
              <a:xfrm>
                <a:off x="7798019" y="2557657"/>
                <a:ext cx="446694" cy="492324"/>
                <a:chOff x="848773" y="3063002"/>
                <a:chExt cx="885825" cy="976313"/>
              </a:xfrm>
            </p:grpSpPr>
            <p:sp>
              <p:nvSpPr>
                <p:cNvPr id="73" name="Freeform: Shape 72">
                  <a:extLst>
                    <a:ext uri="{FF2B5EF4-FFF2-40B4-BE49-F238E27FC236}">
                      <a16:creationId xmlns:a16="http://schemas.microsoft.com/office/drawing/2014/main" id="{832D0230-6E85-4850-92EB-F24A81BD7D24}"/>
                    </a:ext>
                  </a:extLst>
                </p:cNvPr>
                <p:cNvSpPr/>
                <p:nvPr/>
              </p:nvSpPr>
              <p:spPr>
                <a:xfrm>
                  <a:off x="848773" y="3063002"/>
                  <a:ext cx="885825" cy="504825"/>
                </a:xfrm>
                <a:custGeom>
                  <a:avLst/>
                  <a:gdLst/>
                  <a:ahLst/>
                  <a:cxnLst/>
                  <a:rect l="0" t="0" r="0" b="0"/>
                  <a:pathLst>
                    <a:path w="885825" h="504825">
                      <a:moveTo>
                        <a:pt x="21431" y="254794"/>
                      </a:moveTo>
                      <a:lnTo>
                        <a:pt x="443389" y="488156"/>
                      </a:lnTo>
                      <a:lnTo>
                        <a:pt x="866299" y="254794"/>
                      </a:lnTo>
                      <a:lnTo>
                        <a:pt x="443389" y="21431"/>
                      </a:lnTo>
                      <a:close/>
                    </a:path>
                  </a:pathLst>
                </a:custGeom>
                <a:noFill/>
                <a:ln w="28575" cap="rnd">
                  <a:solidFill>
                    <a:schemeClr val="tx1"/>
                  </a:solidFill>
                  <a:prstDash val="solid"/>
                  <a:round/>
                </a:ln>
              </p:spPr>
              <p:txBody>
                <a:bodyPr/>
                <a:lstStyle/>
                <a:p>
                  <a:pPr algn="l" defTabSz="1828734" hangingPunct="1">
                    <a:defRPr/>
                  </a:pPr>
                  <a:endParaRPr lang="en-US" sz="3530" kern="1200">
                    <a:solidFill>
                      <a:srgbClr val="505050"/>
                    </a:solidFill>
                    <a:latin typeface="Segoe UI"/>
                    <a:ea typeface="+mn-ea"/>
                    <a:cs typeface="+mn-cs"/>
                  </a:endParaRPr>
                </a:p>
              </p:txBody>
            </p:sp>
            <p:sp>
              <p:nvSpPr>
                <p:cNvPr id="74" name="Freeform: Shape 73">
                  <a:extLst>
                    <a:ext uri="{FF2B5EF4-FFF2-40B4-BE49-F238E27FC236}">
                      <a16:creationId xmlns:a16="http://schemas.microsoft.com/office/drawing/2014/main" id="{DED7B36C-37D6-41FF-90D7-3167849519E1}"/>
                    </a:ext>
                  </a:extLst>
                </p:cNvPr>
                <p:cNvSpPr/>
                <p:nvPr/>
              </p:nvSpPr>
              <p:spPr>
                <a:xfrm>
                  <a:off x="848773" y="3296365"/>
                  <a:ext cx="457200" cy="742950"/>
                </a:xfrm>
                <a:custGeom>
                  <a:avLst/>
                  <a:gdLst/>
                  <a:ahLst/>
                  <a:cxnLst/>
                  <a:rect l="0" t="0" r="0" b="0"/>
                  <a:pathLst>
                    <a:path w="457200" h="742950">
                      <a:moveTo>
                        <a:pt x="21431" y="21431"/>
                      </a:moveTo>
                      <a:lnTo>
                        <a:pt x="21431" y="489109"/>
                      </a:lnTo>
                      <a:lnTo>
                        <a:pt x="443389" y="722471"/>
                      </a:lnTo>
                      <a:lnTo>
                        <a:pt x="443389" y="254794"/>
                      </a:lnTo>
                      <a:close/>
                    </a:path>
                  </a:pathLst>
                </a:custGeom>
                <a:noFill/>
                <a:ln w="28575" cap="rnd">
                  <a:solidFill>
                    <a:schemeClr val="tx1"/>
                  </a:solidFill>
                  <a:prstDash val="solid"/>
                  <a:round/>
                </a:ln>
              </p:spPr>
              <p:txBody>
                <a:bodyPr/>
                <a:lstStyle/>
                <a:p>
                  <a:pPr algn="l" defTabSz="1828734" hangingPunct="1">
                    <a:defRPr/>
                  </a:pPr>
                  <a:endParaRPr lang="en-US" sz="3530" kern="1200">
                    <a:solidFill>
                      <a:srgbClr val="505050"/>
                    </a:solidFill>
                    <a:latin typeface="Segoe UI"/>
                    <a:ea typeface="+mn-ea"/>
                    <a:cs typeface="+mn-cs"/>
                  </a:endParaRPr>
                </a:p>
              </p:txBody>
            </p:sp>
            <p:sp>
              <p:nvSpPr>
                <p:cNvPr id="75" name="Freeform: Shape 74">
                  <a:extLst>
                    <a:ext uri="{FF2B5EF4-FFF2-40B4-BE49-F238E27FC236}">
                      <a16:creationId xmlns:a16="http://schemas.microsoft.com/office/drawing/2014/main" id="{B43AF4F5-47E9-447B-A76D-AB851C865111}"/>
                    </a:ext>
                  </a:extLst>
                </p:cNvPr>
                <p:cNvSpPr/>
                <p:nvPr/>
              </p:nvSpPr>
              <p:spPr>
                <a:xfrm>
                  <a:off x="1270731" y="3296365"/>
                  <a:ext cx="457200" cy="742950"/>
                </a:xfrm>
                <a:custGeom>
                  <a:avLst/>
                  <a:gdLst/>
                  <a:ahLst/>
                  <a:cxnLst/>
                  <a:rect l="0" t="0" r="0" b="0"/>
                  <a:pathLst>
                    <a:path w="457200" h="742950">
                      <a:moveTo>
                        <a:pt x="444341" y="21431"/>
                      </a:moveTo>
                      <a:lnTo>
                        <a:pt x="444341" y="489109"/>
                      </a:lnTo>
                      <a:lnTo>
                        <a:pt x="21431" y="722471"/>
                      </a:lnTo>
                      <a:lnTo>
                        <a:pt x="21431" y="254794"/>
                      </a:lnTo>
                      <a:close/>
                    </a:path>
                  </a:pathLst>
                </a:custGeom>
                <a:noFill/>
                <a:ln w="28575" cap="rnd">
                  <a:solidFill>
                    <a:schemeClr val="tx1"/>
                  </a:solidFill>
                  <a:prstDash val="solid"/>
                  <a:round/>
                </a:ln>
              </p:spPr>
              <p:txBody>
                <a:bodyPr/>
                <a:lstStyle/>
                <a:p>
                  <a:pPr algn="l" defTabSz="1828734" hangingPunct="1">
                    <a:defRPr/>
                  </a:pPr>
                  <a:endParaRPr lang="en-US" sz="3530" kern="1200">
                    <a:solidFill>
                      <a:srgbClr val="505050"/>
                    </a:solidFill>
                    <a:latin typeface="Segoe UI"/>
                    <a:ea typeface="+mn-ea"/>
                    <a:cs typeface="+mn-cs"/>
                  </a:endParaRPr>
                </a:p>
              </p:txBody>
            </p:sp>
          </p:grpSp>
        </p:grpSp>
      </p:grpSp>
      <p:pic>
        <p:nvPicPr>
          <p:cNvPr id="54" name="图片 53">
            <a:extLst>
              <a:ext uri="{FF2B5EF4-FFF2-40B4-BE49-F238E27FC236}">
                <a16:creationId xmlns:a16="http://schemas.microsoft.com/office/drawing/2014/main" id="{DC01A4C4-DDC5-4E04-8B02-6A2AA65FA4E1}"/>
              </a:ext>
            </a:extLst>
          </p:cNvPr>
          <p:cNvPicPr>
            <a:picLocks noChangeAspect="1"/>
          </p:cNvPicPr>
          <p:nvPr/>
        </p:nvPicPr>
        <p:blipFill>
          <a:blip r:embed="rId5"/>
          <a:stretch>
            <a:fillRect/>
          </a:stretch>
        </p:blipFill>
        <p:spPr>
          <a:xfrm>
            <a:off x="4477503" y="8901906"/>
            <a:ext cx="2909651" cy="3028412"/>
          </a:xfrm>
          <a:prstGeom prst="rect">
            <a:avLst/>
          </a:prstGeom>
        </p:spPr>
      </p:pic>
    </p:spTree>
    <p:extLst>
      <p:ext uri="{BB962C8B-B14F-4D97-AF65-F5344CB8AC3E}">
        <p14:creationId xmlns:p14="http://schemas.microsoft.com/office/powerpoint/2010/main" val="42226287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50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par>
                                <p:cTn id="10" presetID="53" presetClass="entr" presetSubtype="16" fill="hold" nodeType="withEffect">
                                  <p:stCondLst>
                                    <p:cond delay="750"/>
                                  </p:stCondLst>
                                  <p:childTnLst>
                                    <p:set>
                                      <p:cBhvr>
                                        <p:cTn id="11" dur="1" fill="hold">
                                          <p:stCondLst>
                                            <p:cond delay="0"/>
                                          </p:stCondLst>
                                        </p:cTn>
                                        <p:tgtEl>
                                          <p:spTgt spid="3"/>
                                        </p:tgtEl>
                                        <p:attrNameLst>
                                          <p:attrName>style.visibility</p:attrName>
                                        </p:attrNameLst>
                                      </p:cBhvr>
                                      <p:to>
                                        <p:strVal val="visible"/>
                                      </p:to>
                                    </p:set>
                                    <p:anim calcmode="lin" valueType="num">
                                      <p:cBhvr>
                                        <p:cTn id="12" dur="500" fill="hold"/>
                                        <p:tgtEl>
                                          <p:spTgt spid="3"/>
                                        </p:tgtEl>
                                        <p:attrNameLst>
                                          <p:attrName>ppt_w</p:attrName>
                                        </p:attrNameLst>
                                      </p:cBhvr>
                                      <p:tavLst>
                                        <p:tav tm="0">
                                          <p:val>
                                            <p:fltVal val="0"/>
                                          </p:val>
                                        </p:tav>
                                        <p:tav tm="100000">
                                          <p:val>
                                            <p:strVal val="#ppt_w"/>
                                          </p:val>
                                        </p:tav>
                                      </p:tavLst>
                                    </p:anim>
                                    <p:anim calcmode="lin" valueType="num">
                                      <p:cBhvr>
                                        <p:cTn id="13" dur="500" fill="hold"/>
                                        <p:tgtEl>
                                          <p:spTgt spid="3"/>
                                        </p:tgtEl>
                                        <p:attrNameLst>
                                          <p:attrName>ppt_h</p:attrName>
                                        </p:attrNameLst>
                                      </p:cBhvr>
                                      <p:tavLst>
                                        <p:tav tm="0">
                                          <p:val>
                                            <p:fltVal val="0"/>
                                          </p:val>
                                        </p:tav>
                                        <p:tav tm="100000">
                                          <p:val>
                                            <p:strVal val="#ppt_h"/>
                                          </p:val>
                                        </p:tav>
                                      </p:tavLst>
                                    </p:anim>
                                    <p:animEffect transition="in" filter="fade">
                                      <p:cBhvr>
                                        <p:cTn id="14" dur="500"/>
                                        <p:tgtEl>
                                          <p:spTgt spid="3"/>
                                        </p:tgtEl>
                                      </p:cBhvr>
                                    </p:animEffect>
                                  </p:childTnLst>
                                </p:cTn>
                              </p:par>
                              <p:par>
                                <p:cTn id="15" presetID="53" presetClass="entr" presetSubtype="16" fill="hold" nodeType="withEffect">
                                  <p:stCondLst>
                                    <p:cond delay="1000"/>
                                  </p:stCondLst>
                                  <p:childTnLst>
                                    <p:set>
                                      <p:cBhvr>
                                        <p:cTn id="16" dur="1" fill="hold">
                                          <p:stCondLst>
                                            <p:cond delay="0"/>
                                          </p:stCondLst>
                                        </p:cTn>
                                        <p:tgtEl>
                                          <p:spTgt spid="4"/>
                                        </p:tgtEl>
                                        <p:attrNameLst>
                                          <p:attrName>style.visibility</p:attrName>
                                        </p:attrNameLst>
                                      </p:cBhvr>
                                      <p:to>
                                        <p:strVal val="visible"/>
                                      </p:to>
                                    </p:set>
                                    <p:anim calcmode="lin" valueType="num">
                                      <p:cBhvr>
                                        <p:cTn id="17" dur="500" fill="hold"/>
                                        <p:tgtEl>
                                          <p:spTgt spid="4"/>
                                        </p:tgtEl>
                                        <p:attrNameLst>
                                          <p:attrName>ppt_w</p:attrName>
                                        </p:attrNameLst>
                                      </p:cBhvr>
                                      <p:tavLst>
                                        <p:tav tm="0">
                                          <p:val>
                                            <p:fltVal val="0"/>
                                          </p:val>
                                        </p:tav>
                                        <p:tav tm="100000">
                                          <p:val>
                                            <p:strVal val="#ppt_w"/>
                                          </p:val>
                                        </p:tav>
                                      </p:tavLst>
                                    </p:anim>
                                    <p:anim calcmode="lin" valueType="num">
                                      <p:cBhvr>
                                        <p:cTn id="18" dur="500" fill="hold"/>
                                        <p:tgtEl>
                                          <p:spTgt spid="4"/>
                                        </p:tgtEl>
                                        <p:attrNameLst>
                                          <p:attrName>ppt_h</p:attrName>
                                        </p:attrNameLst>
                                      </p:cBhvr>
                                      <p:tavLst>
                                        <p:tav tm="0">
                                          <p:val>
                                            <p:fltVal val="0"/>
                                          </p:val>
                                        </p:tav>
                                        <p:tav tm="100000">
                                          <p:val>
                                            <p:strVal val="#ppt_h"/>
                                          </p:val>
                                        </p:tav>
                                      </p:tavLst>
                                    </p:anim>
                                    <p:animEffect transition="in" filter="fade">
                                      <p:cBhvr>
                                        <p:cTn id="19" dur="500"/>
                                        <p:tgtEl>
                                          <p:spTgt spid="4"/>
                                        </p:tgtEl>
                                      </p:cBhvr>
                                    </p:animEffect>
                                  </p:childTnLst>
                                </p:cTn>
                              </p:par>
                            </p:childTnLst>
                          </p:cTn>
                        </p:par>
                        <p:par>
                          <p:cTn id="20" fill="hold">
                            <p:stCondLst>
                              <p:cond delay="1500"/>
                            </p:stCondLst>
                            <p:childTnLst>
                              <p:par>
                                <p:cTn id="21" presetID="22" presetClass="entr" presetSubtype="8" fill="hold" nodeType="afterEffect">
                                  <p:stCondLst>
                                    <p:cond delay="500"/>
                                  </p:stCondLst>
                                  <p:childTnLst>
                                    <p:set>
                                      <p:cBhvr>
                                        <p:cTn id="22" dur="1" fill="hold">
                                          <p:stCondLst>
                                            <p:cond delay="0"/>
                                          </p:stCondLst>
                                        </p:cTn>
                                        <p:tgtEl>
                                          <p:spTgt spid="5"/>
                                        </p:tgtEl>
                                        <p:attrNameLst>
                                          <p:attrName>style.visibility</p:attrName>
                                        </p:attrNameLst>
                                      </p:cBhvr>
                                      <p:to>
                                        <p:strVal val="visible"/>
                                      </p:to>
                                    </p:set>
                                    <p:animEffect transition="in" filter="wipe(left)">
                                      <p:cBhvr>
                                        <p:cTn id="23" dur="500"/>
                                        <p:tgtEl>
                                          <p:spTgt spid="5"/>
                                        </p:tgtEl>
                                      </p:cBhvr>
                                    </p:animEffect>
                                  </p:childTnLst>
                                </p:cTn>
                              </p:par>
                            </p:childTnLst>
                          </p:cTn>
                        </p:par>
                        <p:par>
                          <p:cTn id="24" fill="hold">
                            <p:stCondLst>
                              <p:cond delay="2500"/>
                            </p:stCondLst>
                            <p:childTnLst>
                              <p:par>
                                <p:cTn id="25" presetID="2" presetClass="entr" presetSubtype="4" decel="100000" fill="hold" grpId="0" nodeType="afterEffect">
                                  <p:stCondLst>
                                    <p:cond delay="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750" fill="hold"/>
                                        <p:tgtEl>
                                          <p:spTgt spid="13"/>
                                        </p:tgtEl>
                                        <p:attrNameLst>
                                          <p:attrName>ppt_x</p:attrName>
                                        </p:attrNameLst>
                                      </p:cBhvr>
                                      <p:tavLst>
                                        <p:tav tm="0">
                                          <p:val>
                                            <p:strVal val="#ppt_x"/>
                                          </p:val>
                                        </p:tav>
                                        <p:tav tm="100000">
                                          <p:val>
                                            <p:strVal val="#ppt_x"/>
                                          </p:val>
                                        </p:tav>
                                      </p:tavLst>
                                    </p:anim>
                                    <p:anim calcmode="lin" valueType="num">
                                      <p:cBhvr additive="base">
                                        <p:cTn id="28" dur="750" fill="hold"/>
                                        <p:tgtEl>
                                          <p:spTgt spid="13"/>
                                        </p:tgtEl>
                                        <p:attrNameLst>
                                          <p:attrName>ppt_y</p:attrName>
                                        </p:attrNameLst>
                                      </p:cBhvr>
                                      <p:tavLst>
                                        <p:tav tm="0">
                                          <p:val>
                                            <p:strVal val="1+#ppt_h/2"/>
                                          </p:val>
                                        </p:tav>
                                        <p:tav tm="100000">
                                          <p:val>
                                            <p:strVal val="#ppt_y"/>
                                          </p:val>
                                        </p:tav>
                                      </p:tavLst>
                                    </p:anim>
                                  </p:childTnLst>
                                </p:cTn>
                              </p:par>
                              <p:par>
                                <p:cTn id="29" presetID="2" presetClass="entr" presetSubtype="4" decel="100000" fill="hold" grpId="0" nodeType="withEffect">
                                  <p:stCondLst>
                                    <p:cond delay="250"/>
                                  </p:stCondLst>
                                  <p:childTnLst>
                                    <p:set>
                                      <p:cBhvr>
                                        <p:cTn id="30" dur="1" fill="hold">
                                          <p:stCondLst>
                                            <p:cond delay="0"/>
                                          </p:stCondLst>
                                        </p:cTn>
                                        <p:tgtEl>
                                          <p:spTgt spid="14"/>
                                        </p:tgtEl>
                                        <p:attrNameLst>
                                          <p:attrName>style.visibility</p:attrName>
                                        </p:attrNameLst>
                                      </p:cBhvr>
                                      <p:to>
                                        <p:strVal val="visible"/>
                                      </p:to>
                                    </p:set>
                                    <p:anim calcmode="lin" valueType="num">
                                      <p:cBhvr additive="base">
                                        <p:cTn id="31" dur="750" fill="hold"/>
                                        <p:tgtEl>
                                          <p:spTgt spid="14"/>
                                        </p:tgtEl>
                                        <p:attrNameLst>
                                          <p:attrName>ppt_x</p:attrName>
                                        </p:attrNameLst>
                                      </p:cBhvr>
                                      <p:tavLst>
                                        <p:tav tm="0">
                                          <p:val>
                                            <p:strVal val="#ppt_x"/>
                                          </p:val>
                                        </p:tav>
                                        <p:tav tm="100000">
                                          <p:val>
                                            <p:strVal val="#ppt_x"/>
                                          </p:val>
                                        </p:tav>
                                      </p:tavLst>
                                    </p:anim>
                                    <p:anim calcmode="lin" valueType="num">
                                      <p:cBhvr additive="base">
                                        <p:cTn id="32" dur="750" fill="hold"/>
                                        <p:tgtEl>
                                          <p:spTgt spid="14"/>
                                        </p:tgtEl>
                                        <p:attrNameLst>
                                          <p:attrName>ppt_y</p:attrName>
                                        </p:attrNameLst>
                                      </p:cBhvr>
                                      <p:tavLst>
                                        <p:tav tm="0">
                                          <p:val>
                                            <p:strVal val="1+#ppt_h/2"/>
                                          </p:val>
                                        </p:tav>
                                        <p:tav tm="100000">
                                          <p:val>
                                            <p:strVal val="#ppt_y"/>
                                          </p:val>
                                        </p:tav>
                                      </p:tavLst>
                                    </p:anim>
                                  </p:childTnLst>
                                </p:cTn>
                              </p:par>
                              <p:par>
                                <p:cTn id="33" presetID="2" presetClass="entr" presetSubtype="4" decel="100000" fill="hold" grpId="0" nodeType="withEffect">
                                  <p:stCondLst>
                                    <p:cond delay="500"/>
                                  </p:stCondLst>
                                  <p:childTnLst>
                                    <p:set>
                                      <p:cBhvr>
                                        <p:cTn id="34" dur="1" fill="hold">
                                          <p:stCondLst>
                                            <p:cond delay="0"/>
                                          </p:stCondLst>
                                        </p:cTn>
                                        <p:tgtEl>
                                          <p:spTgt spid="15"/>
                                        </p:tgtEl>
                                        <p:attrNameLst>
                                          <p:attrName>style.visibility</p:attrName>
                                        </p:attrNameLst>
                                      </p:cBhvr>
                                      <p:to>
                                        <p:strVal val="visible"/>
                                      </p:to>
                                    </p:set>
                                    <p:anim calcmode="lin" valueType="num">
                                      <p:cBhvr additive="base">
                                        <p:cTn id="35" dur="750" fill="hold"/>
                                        <p:tgtEl>
                                          <p:spTgt spid="15"/>
                                        </p:tgtEl>
                                        <p:attrNameLst>
                                          <p:attrName>ppt_x</p:attrName>
                                        </p:attrNameLst>
                                      </p:cBhvr>
                                      <p:tavLst>
                                        <p:tav tm="0">
                                          <p:val>
                                            <p:strVal val="#ppt_x"/>
                                          </p:val>
                                        </p:tav>
                                        <p:tav tm="100000">
                                          <p:val>
                                            <p:strVal val="#ppt_x"/>
                                          </p:val>
                                        </p:tav>
                                      </p:tavLst>
                                    </p:anim>
                                    <p:anim calcmode="lin" valueType="num">
                                      <p:cBhvr additive="base">
                                        <p:cTn id="36" dur="750" fill="hold"/>
                                        <p:tgtEl>
                                          <p:spTgt spid="15"/>
                                        </p:tgtEl>
                                        <p:attrNameLst>
                                          <p:attrName>ppt_y</p:attrName>
                                        </p:attrNameLst>
                                      </p:cBhvr>
                                      <p:tavLst>
                                        <p:tav tm="0">
                                          <p:val>
                                            <p:strVal val="1+#ppt_h/2"/>
                                          </p:val>
                                        </p:tav>
                                        <p:tav tm="100000">
                                          <p:val>
                                            <p:strVal val="#ppt_y"/>
                                          </p:val>
                                        </p:tav>
                                      </p:tavLst>
                                    </p:anim>
                                  </p:childTnLst>
                                </p:cTn>
                              </p:par>
                              <p:par>
                                <p:cTn id="37" presetID="22" presetClass="entr" presetSubtype="8" fill="hold" nodeType="withEffect">
                                  <p:stCondLst>
                                    <p:cond delay="0"/>
                                  </p:stCondLst>
                                  <p:childTnLst>
                                    <p:set>
                                      <p:cBhvr>
                                        <p:cTn id="38" dur="1" fill="hold">
                                          <p:stCondLst>
                                            <p:cond delay="0"/>
                                          </p:stCondLst>
                                        </p:cTn>
                                        <p:tgtEl>
                                          <p:spTgt spid="8"/>
                                        </p:tgtEl>
                                        <p:attrNameLst>
                                          <p:attrName>style.visibility</p:attrName>
                                        </p:attrNameLst>
                                      </p:cBhvr>
                                      <p:to>
                                        <p:strVal val="visible"/>
                                      </p:to>
                                    </p:set>
                                    <p:animEffect transition="in" filter="wipe(left)">
                                      <p:cBhvr>
                                        <p:cTn id="39"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Lst>
  </p:timing>
</p:sld>
</file>

<file path=ppt/slides/slide46.xml><?xml version="1.0" encoding="utf-8"?>
<p:sld xmlns:a="http://schemas.openxmlformats.org/drawingml/2006/main" xmlns:r="http://schemas.openxmlformats.org/officeDocument/2006/relationships" xmlns:p="http://schemas.openxmlformats.org/presentationml/2006/main">
  <p:cSld>
    <p:bg>
      <p:bgPr>
        <a:blipFill rotWithShape="1">
          <a:blip r:embed="rId3"/>
          <a:srcRect/>
          <a:stretch>
            <a:fillRect/>
          </a:stretch>
        </a:blipFill>
        <a:effectLst/>
      </p:bgPr>
    </p:bg>
    <p:spTree>
      <p:nvGrpSpPr>
        <p:cNvPr id="1" name=""/>
        <p:cNvGrpSpPr/>
        <p:nvPr/>
      </p:nvGrpSpPr>
      <p:grpSpPr>
        <a:xfrm>
          <a:off x="0" y="0"/>
          <a:ext cx="0" cy="0"/>
          <a:chOff x="0" y="0"/>
          <a:chExt cx="0" cy="0"/>
        </a:xfrm>
      </p:grpSpPr>
      <p:pic>
        <p:nvPicPr>
          <p:cNvPr id="188" name="图像" descr="图像"/>
          <p:cNvPicPr>
            <a:picLocks noChangeAspect="1"/>
          </p:cNvPicPr>
          <p:nvPr/>
        </p:nvPicPr>
        <p:blipFill>
          <a:blip r:embed="rId4">
            <a:extLst/>
          </a:blip>
          <a:stretch>
            <a:fillRect/>
          </a:stretch>
        </p:blipFill>
        <p:spPr>
          <a:xfrm>
            <a:off x="1384948" y="8826327"/>
            <a:ext cx="730051" cy="671057"/>
          </a:xfrm>
          <a:prstGeom prst="rect">
            <a:avLst/>
          </a:prstGeom>
          <a:ln w="12700">
            <a:miter lim="400000"/>
          </a:ln>
        </p:spPr>
      </p:pic>
      <p:pic>
        <p:nvPicPr>
          <p:cNvPr id="189" name="图像" descr="图像"/>
          <p:cNvPicPr>
            <a:picLocks noChangeAspect="1"/>
          </p:cNvPicPr>
          <p:nvPr/>
        </p:nvPicPr>
        <p:blipFill>
          <a:blip r:embed="rId5">
            <a:alphaModFix amt="60757"/>
            <a:extLst/>
          </a:blip>
          <a:stretch>
            <a:fillRect/>
          </a:stretch>
        </p:blipFill>
        <p:spPr>
          <a:xfrm>
            <a:off x="8705850" y="7713846"/>
            <a:ext cx="623293" cy="303374"/>
          </a:xfrm>
          <a:prstGeom prst="rect">
            <a:avLst/>
          </a:prstGeom>
          <a:ln w="12700">
            <a:miter lim="400000"/>
          </a:ln>
        </p:spPr>
      </p:pic>
      <p:pic>
        <p:nvPicPr>
          <p:cNvPr id="190" name="图像" descr="图像"/>
          <p:cNvPicPr>
            <a:picLocks noChangeAspect="1"/>
          </p:cNvPicPr>
          <p:nvPr/>
        </p:nvPicPr>
        <p:blipFill>
          <a:blip r:embed="rId6">
            <a:extLst/>
          </a:blip>
          <a:stretch>
            <a:fillRect/>
          </a:stretch>
        </p:blipFill>
        <p:spPr>
          <a:xfrm>
            <a:off x="22752050" y="11580283"/>
            <a:ext cx="459459" cy="423658"/>
          </a:xfrm>
          <a:prstGeom prst="rect">
            <a:avLst/>
          </a:prstGeom>
          <a:ln w="12700">
            <a:miter lim="400000"/>
          </a:ln>
        </p:spPr>
      </p:pic>
      <p:pic>
        <p:nvPicPr>
          <p:cNvPr id="191" name="图像" descr="图像"/>
          <p:cNvPicPr>
            <a:picLocks noChangeAspect="1"/>
          </p:cNvPicPr>
          <p:nvPr/>
        </p:nvPicPr>
        <p:blipFill>
          <a:blip r:embed="rId7">
            <a:extLst/>
          </a:blip>
          <a:stretch>
            <a:fillRect/>
          </a:stretch>
        </p:blipFill>
        <p:spPr>
          <a:xfrm>
            <a:off x="6225613" y="4554353"/>
            <a:ext cx="303373" cy="303373"/>
          </a:xfrm>
          <a:prstGeom prst="rect">
            <a:avLst/>
          </a:prstGeom>
          <a:ln w="12700">
            <a:miter lim="400000"/>
          </a:ln>
        </p:spPr>
      </p:pic>
      <p:pic>
        <p:nvPicPr>
          <p:cNvPr id="192" name="图像" descr="图像"/>
          <p:cNvPicPr>
            <a:picLocks noChangeAspect="1"/>
          </p:cNvPicPr>
          <p:nvPr/>
        </p:nvPicPr>
        <p:blipFill>
          <a:blip r:embed="rId8">
            <a:alphaModFix amt="77685"/>
            <a:extLst/>
          </a:blip>
          <a:stretch>
            <a:fillRect/>
          </a:stretch>
        </p:blipFill>
        <p:spPr>
          <a:xfrm>
            <a:off x="14425082" y="6250516"/>
            <a:ext cx="4965701" cy="1943101"/>
          </a:xfrm>
          <a:prstGeom prst="rect">
            <a:avLst/>
          </a:prstGeom>
          <a:ln w="12700">
            <a:miter lim="400000"/>
          </a:ln>
        </p:spPr>
      </p:pic>
      <p:pic>
        <p:nvPicPr>
          <p:cNvPr id="193" name="图像" descr="图像"/>
          <p:cNvPicPr>
            <a:picLocks noChangeAspect="1"/>
          </p:cNvPicPr>
          <p:nvPr/>
        </p:nvPicPr>
        <p:blipFill>
          <a:blip r:embed="rId6">
            <a:extLst/>
          </a:blip>
          <a:stretch>
            <a:fillRect/>
          </a:stretch>
        </p:blipFill>
        <p:spPr>
          <a:xfrm>
            <a:off x="18230850" y="2063749"/>
            <a:ext cx="329010" cy="303374"/>
          </a:xfrm>
          <a:prstGeom prst="rect">
            <a:avLst/>
          </a:prstGeom>
          <a:ln w="12700">
            <a:miter lim="400000"/>
          </a:ln>
        </p:spPr>
      </p:pic>
      <p:pic>
        <p:nvPicPr>
          <p:cNvPr id="194" name="图像" descr="图像"/>
          <p:cNvPicPr>
            <a:picLocks noChangeAspect="1"/>
          </p:cNvPicPr>
          <p:nvPr/>
        </p:nvPicPr>
        <p:blipFill>
          <a:blip r:embed="rId5">
            <a:extLst/>
          </a:blip>
          <a:stretch>
            <a:fillRect/>
          </a:stretch>
        </p:blipFill>
        <p:spPr>
          <a:xfrm>
            <a:off x="17680516" y="4451350"/>
            <a:ext cx="459460" cy="223631"/>
          </a:xfrm>
          <a:prstGeom prst="rect">
            <a:avLst/>
          </a:prstGeom>
          <a:ln w="12700">
            <a:miter lim="400000"/>
          </a:ln>
        </p:spPr>
      </p:pic>
      <p:sp>
        <p:nvSpPr>
          <p:cNvPr id="195" name="THANKS"/>
          <p:cNvSpPr txBox="1"/>
          <p:nvPr/>
        </p:nvSpPr>
        <p:spPr>
          <a:xfrm>
            <a:off x="8379167" y="3729211"/>
            <a:ext cx="8002191" cy="22570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14000" spc="1400">
                <a:latin typeface="Lantinghei SC Demibold"/>
                <a:ea typeface="Lantinghei SC Demibold"/>
                <a:cs typeface="Lantinghei SC Demibold"/>
                <a:sym typeface="Lantinghei SC Demibold"/>
              </a:defRPr>
            </a:lvl1pPr>
          </a:lstStyle>
          <a:p>
            <a:r>
              <a:rPr lang="zh-CN" altLang="en-US" dirty="0"/>
              <a:t>谢谢聆听</a:t>
            </a:r>
            <a:endParaRPr dirty="0"/>
          </a:p>
        </p:txBody>
      </p:sp>
      <p:pic>
        <p:nvPicPr>
          <p:cNvPr id="196" name="图片 6" descr="图片 6"/>
          <p:cNvPicPr>
            <a:picLocks noChangeAspect="1"/>
          </p:cNvPicPr>
          <p:nvPr/>
        </p:nvPicPr>
        <p:blipFill>
          <a:blip r:embed="rId9">
            <a:extLst/>
          </a:blip>
          <a:stretch>
            <a:fillRect/>
          </a:stretch>
        </p:blipFill>
        <p:spPr>
          <a:xfrm>
            <a:off x="1848651" y="1403266"/>
            <a:ext cx="2933646" cy="785799"/>
          </a:xfrm>
          <a:prstGeom prst="rect">
            <a:avLst/>
          </a:prstGeom>
          <a:ln w="12700">
            <a:miter lim="400000"/>
          </a:ln>
        </p:spPr>
      </p:pic>
      <p:pic>
        <p:nvPicPr>
          <p:cNvPr id="11" name="图片 10">
            <a:extLst>
              <a:ext uri="{FF2B5EF4-FFF2-40B4-BE49-F238E27FC236}">
                <a16:creationId xmlns:a16="http://schemas.microsoft.com/office/drawing/2014/main" id="{45785A48-4C9B-4122-9EF0-EF551DD57FDF}"/>
              </a:ext>
            </a:extLst>
          </p:cNvPr>
          <p:cNvPicPr>
            <a:picLocks noChangeAspect="1"/>
          </p:cNvPicPr>
          <p:nvPr/>
        </p:nvPicPr>
        <p:blipFill>
          <a:blip r:embed="rId10"/>
          <a:stretch>
            <a:fillRect/>
          </a:stretch>
        </p:blipFill>
        <p:spPr>
          <a:xfrm>
            <a:off x="6750425" y="6683502"/>
            <a:ext cx="3513618" cy="3657031"/>
          </a:xfrm>
          <a:prstGeom prst="rect">
            <a:avLst/>
          </a:prstGeom>
        </p:spPr>
      </p:pic>
      <p:pic>
        <p:nvPicPr>
          <p:cNvPr id="12" name="图片 11">
            <a:extLst>
              <a:ext uri="{FF2B5EF4-FFF2-40B4-BE49-F238E27FC236}">
                <a16:creationId xmlns:a16="http://schemas.microsoft.com/office/drawing/2014/main" id="{E9554D6F-2CBA-45F4-BB06-944AADC8F412}"/>
              </a:ext>
            </a:extLst>
          </p:cNvPr>
          <p:cNvPicPr>
            <a:picLocks noChangeAspect="1"/>
          </p:cNvPicPr>
          <p:nvPr/>
        </p:nvPicPr>
        <p:blipFill>
          <a:blip r:embed="rId11"/>
          <a:stretch>
            <a:fillRect/>
          </a:stretch>
        </p:blipFill>
        <p:spPr>
          <a:xfrm>
            <a:off x="14119959" y="6683502"/>
            <a:ext cx="4652135" cy="3760482"/>
          </a:xfrm>
          <a:prstGeom prst="rect">
            <a:avLst/>
          </a:prstGeom>
        </p:spPr>
      </p:pic>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2"/>
          <a:srcRect/>
          <a:stretch>
            <a:fillRect/>
          </a:stretch>
        </a:blipFill>
        <a:effectLst/>
      </p:bgPr>
    </p:bg>
    <p:spTree>
      <p:nvGrpSpPr>
        <p:cNvPr id="1" name=""/>
        <p:cNvGrpSpPr/>
        <p:nvPr/>
      </p:nvGrpSpPr>
      <p:grpSpPr>
        <a:xfrm>
          <a:off x="0" y="0"/>
          <a:ext cx="0" cy="0"/>
          <a:chOff x="0" y="0"/>
          <a:chExt cx="0" cy="0"/>
        </a:xfrm>
      </p:grpSpPr>
      <p:pic>
        <p:nvPicPr>
          <p:cNvPr id="87" name="图像" descr="图像"/>
          <p:cNvPicPr>
            <a:picLocks noChangeAspect="1"/>
          </p:cNvPicPr>
          <p:nvPr/>
        </p:nvPicPr>
        <p:blipFill>
          <a:blip r:embed="rId3">
            <a:alphaModFix amt="54350"/>
            <a:extLst/>
          </a:blip>
          <a:stretch>
            <a:fillRect/>
          </a:stretch>
        </p:blipFill>
        <p:spPr>
          <a:xfrm>
            <a:off x="16203082" y="11787716"/>
            <a:ext cx="4965701" cy="1943101"/>
          </a:xfrm>
          <a:prstGeom prst="rect">
            <a:avLst/>
          </a:prstGeom>
          <a:ln w="12700">
            <a:miter lim="400000"/>
          </a:ln>
        </p:spPr>
      </p:pic>
      <p:pic>
        <p:nvPicPr>
          <p:cNvPr id="89" name="图像" descr="图像"/>
          <p:cNvPicPr>
            <a:picLocks/>
          </p:cNvPicPr>
          <p:nvPr/>
        </p:nvPicPr>
        <p:blipFill>
          <a:blip r:embed="rId4">
            <a:extLst/>
          </a:blip>
          <a:stretch>
            <a:fillRect/>
          </a:stretch>
        </p:blipFill>
        <p:spPr>
          <a:xfrm>
            <a:off x="1810901" y="2194720"/>
            <a:ext cx="20762198" cy="12701"/>
          </a:xfrm>
          <a:prstGeom prst="rect">
            <a:avLst/>
          </a:prstGeom>
          <a:ln w="12700">
            <a:miter lim="400000"/>
          </a:ln>
        </p:spPr>
      </p:pic>
      <p:grpSp>
        <p:nvGrpSpPr>
          <p:cNvPr id="112" name="成组"/>
          <p:cNvGrpSpPr/>
          <p:nvPr/>
        </p:nvGrpSpPr>
        <p:grpSpPr>
          <a:xfrm>
            <a:off x="3072359" y="2710640"/>
            <a:ext cx="19509976" cy="3415303"/>
            <a:chOff x="0" y="-126545"/>
            <a:chExt cx="19509975" cy="4994226"/>
          </a:xfrm>
        </p:grpSpPr>
        <p:sp>
          <p:nvSpPr>
            <p:cNvPr id="91" name="Straight Connector 9"/>
            <p:cNvSpPr/>
            <p:nvPr/>
          </p:nvSpPr>
          <p:spPr>
            <a:xfrm>
              <a:off x="0" y="1002014"/>
              <a:ext cx="19509975" cy="1"/>
            </a:xfrm>
            <a:prstGeom prst="line">
              <a:avLst/>
            </a:prstGeom>
            <a:noFill/>
            <a:ln w="6350" cap="flat">
              <a:solidFill>
                <a:srgbClr val="8497B0">
                  <a:alpha val="50000"/>
                </a:srgbClr>
              </a:solidFill>
              <a:prstDash val="solid"/>
              <a:miter lim="800000"/>
            </a:ln>
            <a:effectLst/>
          </p:spPr>
          <p:txBody>
            <a:bodyPr wrap="square" lIns="45719" tIns="45719" rIns="45719" bIns="45719" numCol="1" anchor="t">
              <a:noAutofit/>
            </a:bodyPr>
            <a:lstStyle/>
            <a:p>
              <a:pPr algn="l" defTabSz="914674">
                <a:defRPr sz="3600">
                  <a:latin typeface="Calibri"/>
                  <a:ea typeface="Calibri"/>
                  <a:cs typeface="Calibri"/>
                  <a:sym typeface="Calibri"/>
                </a:defRPr>
              </a:pPr>
              <a:endParaRPr/>
            </a:p>
          </p:txBody>
        </p:sp>
        <p:sp>
          <p:nvSpPr>
            <p:cNvPr id="92" name="TextBox 5"/>
            <p:cNvSpPr txBox="1"/>
            <p:nvPr/>
          </p:nvSpPr>
          <p:spPr>
            <a:xfrm>
              <a:off x="1970614" y="2128628"/>
              <a:ext cx="2821012" cy="186434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noAutofit/>
            </a:bodyPr>
            <a:lstStyle/>
            <a:p>
              <a:pPr algn="l" defTabSz="914674">
                <a:lnSpc>
                  <a:spcPct val="150000"/>
                </a:lnSpc>
                <a:defRPr sz="2000">
                  <a:solidFill>
                    <a:srgbClr val="ADB9CA"/>
                  </a:solidFill>
                  <a:latin typeface="微软雅黑"/>
                  <a:ea typeface="微软雅黑"/>
                  <a:cs typeface="微软雅黑"/>
                  <a:sym typeface="微软雅黑"/>
                </a:defRPr>
              </a:pPr>
              <a:r>
                <a:rPr lang="zh-CN" altLang="en-US" sz="2000" dirty="0">
                  <a:sym typeface="微软雅黑"/>
                </a:rPr>
                <a:t>做内容拉消费者流量然后拉企业广告变现</a:t>
              </a:r>
              <a:endParaRPr dirty="0"/>
            </a:p>
          </p:txBody>
        </p:sp>
        <p:sp>
          <p:nvSpPr>
            <p:cNvPr id="93" name="TextBox 6"/>
            <p:cNvSpPr txBox="1"/>
            <p:nvPr/>
          </p:nvSpPr>
          <p:spPr>
            <a:xfrm>
              <a:off x="2000666" y="0"/>
              <a:ext cx="2821012" cy="57737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noAutofit/>
            </a:bodyPr>
            <a:lstStyle>
              <a:lvl1pPr algn="l" defTabSz="914674">
                <a:lnSpc>
                  <a:spcPct val="90000"/>
                </a:lnSpc>
                <a:defRPr sz="3600">
                  <a:solidFill>
                    <a:srgbClr val="17BDD3"/>
                  </a:solidFill>
                  <a:latin typeface="Microsoft YaHei"/>
                  <a:ea typeface="Microsoft YaHei"/>
                  <a:cs typeface="Microsoft YaHei"/>
                  <a:sym typeface="Microsoft YaHei"/>
                </a:defRPr>
              </a:lvl1pPr>
            </a:lstStyle>
            <a:p>
              <a:r>
                <a:rPr lang="en-US" altLang="zh-CN" dirty="0"/>
                <a:t>1998-2008</a:t>
              </a:r>
              <a:endParaRPr dirty="0"/>
            </a:p>
          </p:txBody>
        </p:sp>
        <p:sp>
          <p:nvSpPr>
            <p:cNvPr id="94" name="TextBox 7"/>
            <p:cNvSpPr txBox="1"/>
            <p:nvPr/>
          </p:nvSpPr>
          <p:spPr>
            <a:xfrm>
              <a:off x="2000666" y="1327365"/>
              <a:ext cx="2821012" cy="60422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noAutofit/>
            </a:bodyPr>
            <a:lstStyle>
              <a:lvl1pPr algn="l" defTabSz="914674">
                <a:lnSpc>
                  <a:spcPct val="90000"/>
                </a:lnSpc>
                <a:defRPr sz="3200" b="1">
                  <a:latin typeface="Microsoft YaHei"/>
                  <a:ea typeface="Microsoft YaHei"/>
                  <a:cs typeface="Microsoft YaHei"/>
                  <a:sym typeface="Microsoft YaHei"/>
                </a:defRPr>
              </a:lvl1pPr>
            </a:lstStyle>
            <a:p>
              <a:r>
                <a:rPr lang="en-US" altLang="zh-CN" b="0" dirty="0"/>
                <a:t>PC</a:t>
              </a:r>
              <a:r>
                <a:rPr lang="zh-CN" altLang="en-US" b="0" dirty="0"/>
                <a:t>互联网时代</a:t>
              </a:r>
              <a:endParaRPr dirty="0"/>
            </a:p>
          </p:txBody>
        </p:sp>
        <p:sp>
          <p:nvSpPr>
            <p:cNvPr id="95" name="Oval 10"/>
            <p:cNvSpPr/>
            <p:nvPr/>
          </p:nvSpPr>
          <p:spPr>
            <a:xfrm>
              <a:off x="2000666" y="879346"/>
              <a:ext cx="247268" cy="247267"/>
            </a:xfrm>
            <a:prstGeom prst="ellipse">
              <a:avLst/>
            </a:prstGeom>
            <a:solidFill>
              <a:srgbClr val="02B3C9"/>
            </a:solidFill>
            <a:ln w="12700" cap="flat">
              <a:noFill/>
              <a:miter lim="400000"/>
            </a:ln>
            <a:effectLst/>
          </p:spPr>
          <p:txBody>
            <a:bodyPr wrap="square" lIns="45719" tIns="45719" rIns="45719" bIns="45719" numCol="1" anchor="ctr">
              <a:noAutofit/>
            </a:bodyPr>
            <a:lstStyle/>
            <a:p>
              <a:pPr defTabSz="914674">
                <a:defRPr sz="3600">
                  <a:latin typeface="Calibri"/>
                  <a:ea typeface="Calibri"/>
                  <a:cs typeface="Calibri"/>
                  <a:sym typeface="Calibri"/>
                </a:defRPr>
              </a:pPr>
              <a:endParaRPr/>
            </a:p>
          </p:txBody>
        </p:sp>
        <p:sp>
          <p:nvSpPr>
            <p:cNvPr id="96" name="TextBox 13"/>
            <p:cNvSpPr txBox="1"/>
            <p:nvPr/>
          </p:nvSpPr>
          <p:spPr>
            <a:xfrm>
              <a:off x="7173531" y="2235937"/>
              <a:ext cx="3470109" cy="263174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noAutofit/>
            </a:bodyPr>
            <a:lstStyle/>
            <a:p>
              <a:pPr algn="l" defTabSz="914674">
                <a:lnSpc>
                  <a:spcPct val="150000"/>
                </a:lnSpc>
                <a:defRPr sz="2000">
                  <a:solidFill>
                    <a:srgbClr val="ADB9CA"/>
                  </a:solidFill>
                  <a:latin typeface="微软雅黑"/>
                  <a:ea typeface="微软雅黑"/>
                  <a:cs typeface="微软雅黑"/>
                  <a:sym typeface="微软雅黑"/>
                </a:defRPr>
              </a:pPr>
              <a:r>
                <a:rPr lang="zh-CN" altLang="en-US" sz="2000" dirty="0">
                  <a:sym typeface="微软雅黑"/>
                </a:rPr>
                <a:t>中国互联网进入了交易时代。从</a:t>
              </a:r>
              <a:r>
                <a:rPr lang="en-US" altLang="zh-CN" sz="2000" dirty="0">
                  <a:sym typeface="微软雅黑"/>
                </a:rPr>
                <a:t>2008</a:t>
              </a:r>
              <a:r>
                <a:rPr lang="zh-CN" altLang="en-US" sz="2000" dirty="0">
                  <a:sym typeface="微软雅黑"/>
                </a:rPr>
                <a:t>年之后，中国电子商务公司如雨后春笋爆发</a:t>
              </a:r>
              <a:endParaRPr dirty="0"/>
            </a:p>
          </p:txBody>
        </p:sp>
        <p:sp>
          <p:nvSpPr>
            <p:cNvPr id="97" name="TextBox 14"/>
            <p:cNvSpPr txBox="1"/>
            <p:nvPr/>
          </p:nvSpPr>
          <p:spPr>
            <a:xfrm>
              <a:off x="7276981" y="-126545"/>
              <a:ext cx="2821012" cy="109700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noAutofit/>
            </a:bodyPr>
            <a:lstStyle>
              <a:lvl1pPr algn="l" defTabSz="914674">
                <a:lnSpc>
                  <a:spcPct val="90000"/>
                </a:lnSpc>
                <a:defRPr sz="3600">
                  <a:solidFill>
                    <a:srgbClr val="17BDD3"/>
                  </a:solidFill>
                  <a:latin typeface="Microsoft YaHei"/>
                  <a:ea typeface="Microsoft YaHei"/>
                  <a:cs typeface="Microsoft YaHei"/>
                  <a:sym typeface="Microsoft YaHei"/>
                </a:defRPr>
              </a:lvl1pPr>
            </a:lstStyle>
            <a:p>
              <a:r>
                <a:rPr lang="en-US" altLang="zh-CN" dirty="0"/>
                <a:t>2008-2018</a:t>
              </a:r>
              <a:endParaRPr dirty="0"/>
            </a:p>
          </p:txBody>
        </p:sp>
        <p:sp>
          <p:nvSpPr>
            <p:cNvPr id="98" name="TextBox 15"/>
            <p:cNvSpPr txBox="1"/>
            <p:nvPr/>
          </p:nvSpPr>
          <p:spPr>
            <a:xfrm>
              <a:off x="7173532" y="1327365"/>
              <a:ext cx="3027910" cy="80126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noAutofit/>
            </a:bodyPr>
            <a:lstStyle>
              <a:lvl1pPr algn="l" defTabSz="914674">
                <a:lnSpc>
                  <a:spcPct val="90000"/>
                </a:lnSpc>
                <a:defRPr sz="3200" b="1">
                  <a:latin typeface="Microsoft YaHei"/>
                  <a:ea typeface="Microsoft YaHei"/>
                  <a:cs typeface="Microsoft YaHei"/>
                  <a:sym typeface="Microsoft YaHei"/>
                </a:defRPr>
              </a:lvl1pPr>
            </a:lstStyle>
            <a:p>
              <a:r>
                <a:rPr lang="zh-CN" altLang="en-US" b="0" dirty="0"/>
                <a:t>移动互联网时代</a:t>
              </a:r>
              <a:endParaRPr dirty="0"/>
            </a:p>
          </p:txBody>
        </p:sp>
        <p:sp>
          <p:nvSpPr>
            <p:cNvPr id="99" name="Oval 16"/>
            <p:cNvSpPr/>
            <p:nvPr/>
          </p:nvSpPr>
          <p:spPr>
            <a:xfrm>
              <a:off x="7276981" y="910052"/>
              <a:ext cx="247809" cy="247809"/>
            </a:xfrm>
            <a:prstGeom prst="ellipse">
              <a:avLst/>
            </a:prstGeom>
            <a:solidFill>
              <a:srgbClr val="17BDD3"/>
            </a:solidFill>
            <a:ln w="12700" cap="flat">
              <a:noFill/>
              <a:miter lim="400000"/>
            </a:ln>
            <a:effectLst/>
          </p:spPr>
          <p:txBody>
            <a:bodyPr wrap="square" lIns="45719" tIns="45719" rIns="45719" bIns="45719" numCol="1" anchor="ctr">
              <a:noAutofit/>
            </a:bodyPr>
            <a:lstStyle/>
            <a:p>
              <a:pPr defTabSz="914674">
                <a:defRPr sz="3600">
                  <a:latin typeface="Calibri"/>
                  <a:ea typeface="Calibri"/>
                  <a:cs typeface="Calibri"/>
                  <a:sym typeface="Calibri"/>
                </a:defRPr>
              </a:pPr>
              <a:endParaRPr/>
            </a:p>
          </p:txBody>
        </p:sp>
        <p:sp>
          <p:nvSpPr>
            <p:cNvPr id="104" name="TextBox 23"/>
            <p:cNvSpPr txBox="1"/>
            <p:nvPr/>
          </p:nvSpPr>
          <p:spPr>
            <a:xfrm>
              <a:off x="13218994" y="2046679"/>
              <a:ext cx="2821012" cy="263174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noAutofit/>
            </a:bodyPr>
            <a:lstStyle/>
            <a:p>
              <a:pPr algn="l" defTabSz="914674">
                <a:lnSpc>
                  <a:spcPct val="150000"/>
                </a:lnSpc>
                <a:defRPr sz="2000">
                  <a:solidFill>
                    <a:srgbClr val="ADB9CA"/>
                  </a:solidFill>
                  <a:latin typeface="微软雅黑"/>
                  <a:ea typeface="微软雅黑"/>
                  <a:cs typeface="微软雅黑"/>
                  <a:sym typeface="微软雅黑"/>
                </a:defRPr>
              </a:pPr>
              <a:r>
                <a:rPr lang="zh-CN" altLang="en-US" sz="2000" dirty="0">
                  <a:sym typeface="微软雅黑"/>
                </a:rPr>
                <a:t>中国互联网企业纷纷进入</a:t>
              </a:r>
              <a:r>
                <a:rPr lang="en-US" altLang="zh-CN" sz="2000" dirty="0">
                  <a:sym typeface="微软雅黑"/>
                </a:rPr>
                <a:t>to B</a:t>
              </a:r>
              <a:r>
                <a:rPr lang="zh-CN" altLang="en-US" sz="2000" dirty="0">
                  <a:sym typeface="微软雅黑"/>
                </a:rPr>
                <a:t>市场纷纷进入企业服务领域</a:t>
              </a:r>
              <a:endParaRPr dirty="0"/>
            </a:p>
          </p:txBody>
        </p:sp>
        <p:sp>
          <p:nvSpPr>
            <p:cNvPr id="105" name="TextBox 24"/>
            <p:cNvSpPr txBox="1"/>
            <p:nvPr/>
          </p:nvSpPr>
          <p:spPr>
            <a:xfrm>
              <a:off x="13266564" y="-102568"/>
              <a:ext cx="2821012" cy="57737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noAutofit/>
            </a:bodyPr>
            <a:lstStyle>
              <a:lvl1pPr algn="l" defTabSz="914674">
                <a:lnSpc>
                  <a:spcPct val="90000"/>
                </a:lnSpc>
                <a:defRPr sz="3600">
                  <a:solidFill>
                    <a:srgbClr val="17BDD3"/>
                  </a:solidFill>
                  <a:latin typeface="Microsoft YaHei"/>
                  <a:ea typeface="Microsoft YaHei"/>
                  <a:cs typeface="Microsoft YaHei"/>
                  <a:sym typeface="Microsoft YaHei"/>
                </a:defRPr>
              </a:lvl1pPr>
            </a:lstStyle>
            <a:p>
              <a:r>
                <a:rPr dirty="0"/>
                <a:t>201</a:t>
              </a:r>
              <a:r>
                <a:rPr lang="en-US" altLang="zh-CN" dirty="0"/>
                <a:t>8-2028</a:t>
              </a:r>
              <a:endParaRPr dirty="0"/>
            </a:p>
          </p:txBody>
        </p:sp>
        <p:sp>
          <p:nvSpPr>
            <p:cNvPr id="106" name="TextBox 25"/>
            <p:cNvSpPr txBox="1"/>
            <p:nvPr/>
          </p:nvSpPr>
          <p:spPr>
            <a:xfrm>
              <a:off x="13248764" y="1251213"/>
              <a:ext cx="2821012" cy="60422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noAutofit/>
            </a:bodyPr>
            <a:lstStyle>
              <a:lvl1pPr algn="l" defTabSz="914674">
                <a:lnSpc>
                  <a:spcPct val="90000"/>
                </a:lnSpc>
                <a:defRPr sz="3200" b="1">
                  <a:latin typeface="Microsoft YaHei"/>
                  <a:ea typeface="Microsoft YaHei"/>
                  <a:cs typeface="Microsoft YaHei"/>
                  <a:sym typeface="Microsoft YaHei"/>
                </a:defRPr>
              </a:lvl1pPr>
            </a:lstStyle>
            <a:p>
              <a:r>
                <a:rPr lang="zh-CN" altLang="en-US" dirty="0"/>
                <a:t>企业服务时代</a:t>
              </a:r>
              <a:endParaRPr dirty="0"/>
            </a:p>
          </p:txBody>
        </p:sp>
        <p:sp>
          <p:nvSpPr>
            <p:cNvPr id="107" name="Oval 26"/>
            <p:cNvSpPr/>
            <p:nvPr/>
          </p:nvSpPr>
          <p:spPr>
            <a:xfrm>
              <a:off x="13248764" y="935075"/>
              <a:ext cx="249198" cy="249199"/>
            </a:xfrm>
            <a:prstGeom prst="ellipse">
              <a:avLst/>
            </a:prstGeom>
            <a:solidFill>
              <a:srgbClr val="17BDD3"/>
            </a:solidFill>
            <a:ln w="12700" cap="flat">
              <a:noFill/>
              <a:miter lim="400000"/>
            </a:ln>
            <a:effectLst/>
          </p:spPr>
          <p:txBody>
            <a:bodyPr wrap="square" lIns="45719" tIns="45719" rIns="45719" bIns="45719" numCol="1" anchor="ctr">
              <a:noAutofit/>
            </a:bodyPr>
            <a:lstStyle/>
            <a:p>
              <a:pPr defTabSz="914674">
                <a:defRPr sz="3600">
                  <a:latin typeface="Calibri"/>
                  <a:ea typeface="Calibri"/>
                  <a:cs typeface="Calibri"/>
                  <a:sym typeface="Calibri"/>
                </a:defRPr>
              </a:pPr>
              <a:endParaRPr/>
            </a:p>
          </p:txBody>
        </p:sp>
      </p:grpSp>
      <p:grpSp>
        <p:nvGrpSpPr>
          <p:cNvPr id="115" name="成组"/>
          <p:cNvGrpSpPr/>
          <p:nvPr/>
        </p:nvGrpSpPr>
        <p:grpSpPr>
          <a:xfrm>
            <a:off x="18551769" y="1468092"/>
            <a:ext cx="4030565" cy="576469"/>
            <a:chOff x="0" y="0"/>
            <a:chExt cx="4030563" cy="576467"/>
          </a:xfrm>
        </p:grpSpPr>
        <p:pic>
          <p:nvPicPr>
            <p:cNvPr id="113" name="图片 12" descr="图片 12"/>
            <p:cNvPicPr>
              <a:picLocks noChangeAspect="1"/>
            </p:cNvPicPr>
            <p:nvPr/>
          </p:nvPicPr>
          <p:blipFill>
            <a:blip r:embed="rId5">
              <a:alphaModFix amt="80000"/>
              <a:extLst/>
            </a:blip>
            <a:srcRect r="57561"/>
            <a:stretch>
              <a:fillRect/>
            </a:stretch>
          </p:blipFill>
          <p:spPr>
            <a:xfrm>
              <a:off x="0" y="0"/>
              <a:ext cx="2703344" cy="576468"/>
            </a:xfrm>
            <a:prstGeom prst="rect">
              <a:avLst/>
            </a:prstGeom>
            <a:ln w="12700" cap="flat">
              <a:noFill/>
              <a:miter lim="400000"/>
            </a:ln>
            <a:effectLst/>
          </p:spPr>
        </p:pic>
        <p:pic>
          <p:nvPicPr>
            <p:cNvPr id="114" name="图像" descr="图像"/>
            <p:cNvPicPr>
              <a:picLocks noChangeAspect="1"/>
            </p:cNvPicPr>
            <p:nvPr/>
          </p:nvPicPr>
          <p:blipFill>
            <a:blip r:embed="rId6">
              <a:alphaModFix amt="80000"/>
              <a:extLst/>
            </a:blip>
            <a:stretch>
              <a:fillRect/>
            </a:stretch>
          </p:blipFill>
          <p:spPr>
            <a:xfrm>
              <a:off x="2715086" y="42397"/>
              <a:ext cx="1315478" cy="453393"/>
            </a:xfrm>
            <a:prstGeom prst="rect">
              <a:avLst/>
            </a:prstGeom>
            <a:ln w="12700" cap="flat">
              <a:noFill/>
              <a:miter lim="400000"/>
            </a:ln>
            <a:effectLst/>
          </p:spPr>
        </p:pic>
      </p:grpSp>
      <p:sp>
        <p:nvSpPr>
          <p:cNvPr id="33" name="Shape 52">
            <a:extLst>
              <a:ext uri="{FF2B5EF4-FFF2-40B4-BE49-F238E27FC236}">
                <a16:creationId xmlns:a16="http://schemas.microsoft.com/office/drawing/2014/main" id="{C4656420-6170-4113-80F0-6FBB617535A7}"/>
              </a:ext>
            </a:extLst>
          </p:cNvPr>
          <p:cNvSpPr/>
          <p:nvPr/>
        </p:nvSpPr>
        <p:spPr>
          <a:xfrm>
            <a:off x="1858392" y="1097016"/>
            <a:ext cx="3734996" cy="759822"/>
          </a:xfrm>
          <a:prstGeom prst="rect">
            <a:avLst/>
          </a:prstGeom>
          <a:ln w="12700">
            <a:miter lim="400000"/>
          </a:ln>
        </p:spPr>
        <p:txBody>
          <a:bodyPr wrap="none" lIns="71437" tIns="71437" rIns="71437" bIns="71437" anchor="ctr">
            <a:spAutoFit/>
          </a:bodyPr>
          <a:lstStyle>
            <a:lvl1pPr defTabSz="584200">
              <a:defRPr sz="56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pPr lvl="0">
              <a:defRPr sz="1800">
                <a:solidFill>
                  <a:srgbClr val="000000"/>
                </a:solidFill>
              </a:defRPr>
            </a:pPr>
            <a:r>
              <a:rPr lang="zh-CN" altLang="en-US" sz="4000" dirty="0">
                <a:solidFill>
                  <a:schemeClr val="tx1"/>
                </a:solidFill>
              </a:rPr>
              <a:t>为什么需要中台</a:t>
            </a:r>
          </a:p>
        </p:txBody>
      </p:sp>
      <p:pic>
        <p:nvPicPr>
          <p:cNvPr id="2" name="图片 1">
            <a:extLst>
              <a:ext uri="{FF2B5EF4-FFF2-40B4-BE49-F238E27FC236}">
                <a16:creationId xmlns:a16="http://schemas.microsoft.com/office/drawing/2014/main" id="{7847C6C2-CD6E-4717-99AD-EB9E4327EBE1}"/>
              </a:ext>
            </a:extLst>
          </p:cNvPr>
          <p:cNvPicPr>
            <a:picLocks noChangeAspect="1"/>
          </p:cNvPicPr>
          <p:nvPr/>
        </p:nvPicPr>
        <p:blipFill>
          <a:blip r:embed="rId7"/>
          <a:stretch>
            <a:fillRect/>
          </a:stretch>
        </p:blipFill>
        <p:spPr>
          <a:xfrm>
            <a:off x="4761909" y="6178048"/>
            <a:ext cx="13995874" cy="6663183"/>
          </a:xfrm>
          <a:prstGeom prst="rect">
            <a:avLst/>
          </a:prstGeom>
        </p:spPr>
      </p:pic>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3"/>
          <a:srcRect/>
          <a:stretch>
            <a:fillRect/>
          </a:stretch>
        </a:blipFill>
        <a:effectLst/>
      </p:bgPr>
    </p:bg>
    <p:spTree>
      <p:nvGrpSpPr>
        <p:cNvPr id="1" name=""/>
        <p:cNvGrpSpPr/>
        <p:nvPr/>
      </p:nvGrpSpPr>
      <p:grpSpPr>
        <a:xfrm>
          <a:off x="0" y="0"/>
          <a:ext cx="0" cy="0"/>
          <a:chOff x="0" y="0"/>
          <a:chExt cx="0" cy="0"/>
        </a:xfrm>
      </p:grpSpPr>
      <p:pic>
        <p:nvPicPr>
          <p:cNvPr id="141" name="图像" descr="图像"/>
          <p:cNvPicPr>
            <a:picLocks noChangeAspect="1"/>
          </p:cNvPicPr>
          <p:nvPr/>
        </p:nvPicPr>
        <p:blipFill>
          <a:blip r:embed="rId4">
            <a:alphaModFix amt="54350"/>
            <a:extLst/>
          </a:blip>
          <a:stretch>
            <a:fillRect/>
          </a:stretch>
        </p:blipFill>
        <p:spPr>
          <a:xfrm>
            <a:off x="16203082" y="11787716"/>
            <a:ext cx="4965701" cy="1943101"/>
          </a:xfrm>
          <a:prstGeom prst="rect">
            <a:avLst/>
          </a:prstGeom>
          <a:ln w="12700">
            <a:miter lim="400000"/>
          </a:ln>
        </p:spPr>
      </p:pic>
      <p:pic>
        <p:nvPicPr>
          <p:cNvPr id="142" name="图像" descr="图像"/>
          <p:cNvPicPr>
            <a:picLocks/>
          </p:cNvPicPr>
          <p:nvPr/>
        </p:nvPicPr>
        <p:blipFill>
          <a:blip r:embed="rId5">
            <a:extLst/>
          </a:blip>
          <a:stretch>
            <a:fillRect/>
          </a:stretch>
        </p:blipFill>
        <p:spPr>
          <a:xfrm>
            <a:off x="1810901" y="2194720"/>
            <a:ext cx="20762198" cy="12701"/>
          </a:xfrm>
          <a:prstGeom prst="rect">
            <a:avLst/>
          </a:prstGeom>
          <a:ln w="12700">
            <a:miter lim="400000"/>
          </a:ln>
        </p:spPr>
      </p:pic>
      <p:sp>
        <p:nvSpPr>
          <p:cNvPr id="143" name="圆形"/>
          <p:cNvSpPr/>
          <p:nvPr/>
        </p:nvSpPr>
        <p:spPr>
          <a:xfrm>
            <a:off x="1925960" y="3505945"/>
            <a:ext cx="1307968" cy="1307967"/>
          </a:xfrm>
          <a:prstGeom prst="ellipse">
            <a:avLst/>
          </a:prstGeom>
          <a:solidFill>
            <a:srgbClr val="00B3C9"/>
          </a:solidFill>
          <a:ln w="12700">
            <a:miter lim="400000"/>
          </a:ln>
          <a:effectLst>
            <a:outerShdw blurRad="38100" dist="25400" dir="5400000" rotWithShape="0">
              <a:srgbClr val="000000">
                <a:alpha val="50000"/>
              </a:srgbClr>
            </a:outerShdw>
          </a:effectLst>
        </p:spPr>
        <p:txBody>
          <a:bodyPr lIns="50800" tIns="50800" rIns="50800" bIns="50800" anchor="ctr"/>
          <a:lstStyle/>
          <a:p>
            <a:pPr>
              <a:defRPr sz="5000">
                <a:solidFill>
                  <a:srgbClr val="00B3C9"/>
                </a:solidFill>
                <a:latin typeface="Helvetica Light"/>
                <a:ea typeface="Helvetica Light"/>
                <a:cs typeface="Helvetica Light"/>
                <a:sym typeface="Helvetica Light"/>
              </a:defRPr>
            </a:pPr>
            <a:endParaRPr/>
          </a:p>
        </p:txBody>
      </p:sp>
      <p:sp>
        <p:nvSpPr>
          <p:cNvPr id="144" name="小标题"/>
          <p:cNvSpPr txBox="1"/>
          <p:nvPr/>
        </p:nvSpPr>
        <p:spPr>
          <a:xfrm>
            <a:off x="3203865" y="3512798"/>
            <a:ext cx="3693319" cy="71814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000"/>
            </a:lvl1pPr>
          </a:lstStyle>
          <a:p>
            <a:r>
              <a:rPr lang="zh-CN" altLang="en-US" dirty="0"/>
              <a:t>企业内部信息化</a:t>
            </a:r>
            <a:endParaRPr dirty="0"/>
          </a:p>
        </p:txBody>
      </p:sp>
      <p:sp>
        <p:nvSpPr>
          <p:cNvPr id="145" name="滚滚长江东逝水, 浪花淘净英雄泪。浪花淘净英雄泪。"/>
          <p:cNvSpPr txBox="1"/>
          <p:nvPr/>
        </p:nvSpPr>
        <p:spPr>
          <a:xfrm>
            <a:off x="3605835" y="4273550"/>
            <a:ext cx="7801799" cy="520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just">
              <a:lnSpc>
                <a:spcPct val="120000"/>
              </a:lnSpc>
              <a:defRPr sz="2400">
                <a:latin typeface="PingFang SC Regular"/>
                <a:ea typeface="PingFang SC Regular"/>
                <a:cs typeface="PingFang SC Regular"/>
                <a:sym typeface="PingFang SC Regular"/>
              </a:defRPr>
            </a:lvl1pPr>
          </a:lstStyle>
          <a:p>
            <a:r>
              <a:rPr lang="zh-CN" altLang="en-US" dirty="0"/>
              <a:t>从内部单部门单岗位应用，进化到内部多部门多岗位应用</a:t>
            </a:r>
            <a:endParaRPr dirty="0"/>
          </a:p>
        </p:txBody>
      </p:sp>
      <p:sp>
        <p:nvSpPr>
          <p:cNvPr id="146" name="圆形"/>
          <p:cNvSpPr/>
          <p:nvPr/>
        </p:nvSpPr>
        <p:spPr>
          <a:xfrm>
            <a:off x="1925960" y="5595358"/>
            <a:ext cx="1307968" cy="1307967"/>
          </a:xfrm>
          <a:prstGeom prst="ellipse">
            <a:avLst/>
          </a:prstGeom>
          <a:solidFill>
            <a:srgbClr val="00B3C9"/>
          </a:solidFill>
          <a:ln w="12700">
            <a:miter lim="400000"/>
          </a:ln>
          <a:effectLst>
            <a:outerShdw blurRad="38100" dist="25400" dir="5400000" rotWithShape="0">
              <a:srgbClr val="000000">
                <a:alpha val="50000"/>
              </a:srgbClr>
            </a:outerShdw>
          </a:effectLst>
        </p:spPr>
        <p:txBody>
          <a:bodyPr lIns="50800" tIns="50800" rIns="50800" bIns="50800" anchor="ctr"/>
          <a:lstStyle/>
          <a:p>
            <a:pPr>
              <a:defRPr sz="5000">
                <a:solidFill>
                  <a:srgbClr val="00B3C9"/>
                </a:solidFill>
                <a:latin typeface="Helvetica Light"/>
                <a:ea typeface="Helvetica Light"/>
                <a:cs typeface="Helvetica Light"/>
                <a:sym typeface="Helvetica Light"/>
              </a:defRPr>
            </a:pPr>
            <a:endParaRPr/>
          </a:p>
        </p:txBody>
      </p:sp>
      <p:sp>
        <p:nvSpPr>
          <p:cNvPr id="147" name="小标题"/>
          <p:cNvSpPr txBox="1"/>
          <p:nvPr/>
        </p:nvSpPr>
        <p:spPr>
          <a:xfrm>
            <a:off x="3203864" y="5663601"/>
            <a:ext cx="3693319" cy="71814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000"/>
            </a:lvl1pPr>
          </a:lstStyle>
          <a:p>
            <a:r>
              <a:rPr lang="zh-CN" altLang="en-US" dirty="0"/>
              <a:t>企业外部信息化</a:t>
            </a:r>
            <a:endParaRPr dirty="0"/>
          </a:p>
        </p:txBody>
      </p:sp>
      <p:sp>
        <p:nvSpPr>
          <p:cNvPr id="148" name="滚滚长江东逝水, 浪花淘净英雄泪。浪花淘净英雄泪。"/>
          <p:cNvSpPr txBox="1"/>
          <p:nvPr/>
        </p:nvSpPr>
        <p:spPr>
          <a:xfrm>
            <a:off x="3605835" y="6362962"/>
            <a:ext cx="7801799" cy="520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just">
              <a:lnSpc>
                <a:spcPct val="120000"/>
              </a:lnSpc>
              <a:defRPr sz="2400">
                <a:latin typeface="PingFang SC Regular"/>
                <a:ea typeface="PingFang SC Regular"/>
                <a:cs typeface="PingFang SC Regular"/>
                <a:sym typeface="PingFang SC Regular"/>
              </a:defRPr>
            </a:lvl1pPr>
          </a:lstStyle>
          <a:p>
            <a:r>
              <a:rPr lang="zh-CN" altLang="en-US" dirty="0"/>
              <a:t>连接消费者、连接产供销研上下游、连接社会基础设施</a:t>
            </a:r>
            <a:endParaRPr dirty="0"/>
          </a:p>
        </p:txBody>
      </p:sp>
      <p:sp>
        <p:nvSpPr>
          <p:cNvPr id="149" name="圆形"/>
          <p:cNvSpPr/>
          <p:nvPr/>
        </p:nvSpPr>
        <p:spPr>
          <a:xfrm>
            <a:off x="1925960" y="7684770"/>
            <a:ext cx="1307968" cy="1307968"/>
          </a:xfrm>
          <a:prstGeom prst="ellipse">
            <a:avLst/>
          </a:prstGeom>
          <a:solidFill>
            <a:srgbClr val="00B3C9"/>
          </a:solidFill>
          <a:ln w="12700">
            <a:miter lim="400000"/>
          </a:ln>
          <a:effectLst>
            <a:outerShdw blurRad="38100" dist="25400" dir="5400000" rotWithShape="0">
              <a:srgbClr val="000000">
                <a:alpha val="50000"/>
              </a:srgbClr>
            </a:outerShdw>
          </a:effectLst>
        </p:spPr>
        <p:txBody>
          <a:bodyPr lIns="50800" tIns="50800" rIns="50800" bIns="50800" anchor="ctr"/>
          <a:lstStyle/>
          <a:p>
            <a:pPr>
              <a:defRPr sz="5000">
                <a:solidFill>
                  <a:srgbClr val="00B3C9"/>
                </a:solidFill>
                <a:latin typeface="Helvetica Light"/>
                <a:ea typeface="Helvetica Light"/>
                <a:cs typeface="Helvetica Light"/>
                <a:sym typeface="Helvetica Light"/>
              </a:defRPr>
            </a:pPr>
            <a:endParaRPr/>
          </a:p>
        </p:txBody>
      </p:sp>
      <p:sp>
        <p:nvSpPr>
          <p:cNvPr id="150" name="小标题"/>
          <p:cNvSpPr txBox="1"/>
          <p:nvPr/>
        </p:nvSpPr>
        <p:spPr>
          <a:xfrm>
            <a:off x="3285960" y="7684770"/>
            <a:ext cx="5232203" cy="71814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000"/>
            </a:lvl1pPr>
          </a:lstStyle>
          <a:p>
            <a:r>
              <a:rPr lang="zh-CN" altLang="en-US" dirty="0">
                <a:sym typeface="Helvetica Neue"/>
              </a:rPr>
              <a:t>中国的消费者是巨量的</a:t>
            </a:r>
            <a:endParaRPr dirty="0"/>
          </a:p>
        </p:txBody>
      </p:sp>
      <p:sp>
        <p:nvSpPr>
          <p:cNvPr id="151" name="滚滚长江东逝水, 浪花淘净英雄泪。浪花淘净英雄泪。"/>
          <p:cNvSpPr txBox="1"/>
          <p:nvPr/>
        </p:nvSpPr>
        <p:spPr>
          <a:xfrm>
            <a:off x="3605835" y="8455475"/>
            <a:ext cx="7801799" cy="5145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just">
              <a:lnSpc>
                <a:spcPct val="120000"/>
              </a:lnSpc>
              <a:defRPr sz="2400">
                <a:latin typeface="PingFang SC Regular"/>
                <a:ea typeface="PingFang SC Regular"/>
                <a:cs typeface="PingFang SC Regular"/>
                <a:sym typeface="PingFang SC Regular"/>
              </a:defRPr>
            </a:lvl1pPr>
          </a:lstStyle>
          <a:p>
            <a:r>
              <a:rPr lang="zh-CN" altLang="en-US" dirty="0">
                <a:sym typeface="Helvetica Neue"/>
              </a:rPr>
              <a:t>中国每一个省就相当于欧洲的一个国家的大小</a:t>
            </a:r>
            <a:endParaRPr dirty="0"/>
          </a:p>
        </p:txBody>
      </p:sp>
      <p:sp>
        <p:nvSpPr>
          <p:cNvPr id="152" name="Shape 48"/>
          <p:cNvSpPr/>
          <p:nvPr/>
        </p:nvSpPr>
        <p:spPr>
          <a:xfrm>
            <a:off x="13284730" y="3868089"/>
            <a:ext cx="9387242" cy="7216286"/>
          </a:xfrm>
          <a:prstGeom prst="rect">
            <a:avLst/>
          </a:prstGeom>
          <a:solidFill>
            <a:schemeClr val="accent1">
              <a:lumOff val="-7647"/>
            </a:schemeClr>
          </a:solidFill>
          <a:ln w="12700">
            <a:miter lim="400000"/>
          </a:ln>
          <a:effectLst>
            <a:outerShdw blurRad="50800" dist="25400" dir="5400000" rotWithShape="0">
              <a:srgbClr val="000000">
                <a:alpha val="33110"/>
              </a:srgbClr>
            </a:outerShdw>
          </a:effectLst>
        </p:spPr>
        <p:txBody>
          <a:bodyPr lIns="50800" tIns="50800" rIns="50800" bIns="50800" anchor="ctr"/>
          <a:lstStyle/>
          <a:p>
            <a:pPr defTabSz="584200">
              <a:defRPr sz="3200">
                <a:latin typeface="Helvetica Light"/>
                <a:ea typeface="Helvetica Light"/>
                <a:cs typeface="Helvetica Light"/>
                <a:sym typeface="Helvetica Light"/>
              </a:defRPr>
            </a:pPr>
            <a:endParaRPr/>
          </a:p>
        </p:txBody>
      </p:sp>
      <p:sp>
        <p:nvSpPr>
          <p:cNvPr id="154" name="圆形"/>
          <p:cNvSpPr/>
          <p:nvPr/>
        </p:nvSpPr>
        <p:spPr>
          <a:xfrm>
            <a:off x="1934427" y="9796095"/>
            <a:ext cx="1307968" cy="1307968"/>
          </a:xfrm>
          <a:prstGeom prst="ellipse">
            <a:avLst/>
          </a:prstGeom>
          <a:solidFill>
            <a:srgbClr val="00B3C9"/>
          </a:solidFill>
          <a:ln w="12700">
            <a:miter lim="400000"/>
          </a:ln>
          <a:effectLst>
            <a:outerShdw blurRad="38100" dist="25400" dir="5400000" rotWithShape="0">
              <a:srgbClr val="000000">
                <a:alpha val="50000"/>
              </a:srgbClr>
            </a:outerShdw>
          </a:effectLst>
        </p:spPr>
        <p:txBody>
          <a:bodyPr lIns="50800" tIns="50800" rIns="50800" bIns="50800" anchor="ctr"/>
          <a:lstStyle/>
          <a:p>
            <a:pPr>
              <a:defRPr sz="5000">
                <a:solidFill>
                  <a:srgbClr val="00B3C9"/>
                </a:solidFill>
                <a:latin typeface="Helvetica Light"/>
                <a:ea typeface="Helvetica Light"/>
                <a:cs typeface="Helvetica Light"/>
                <a:sym typeface="Helvetica Light"/>
              </a:defRPr>
            </a:pPr>
            <a:endParaRPr/>
          </a:p>
        </p:txBody>
      </p:sp>
      <p:sp>
        <p:nvSpPr>
          <p:cNvPr id="155" name="小标题"/>
          <p:cNvSpPr txBox="1"/>
          <p:nvPr/>
        </p:nvSpPr>
        <p:spPr>
          <a:xfrm>
            <a:off x="3294427" y="9845555"/>
            <a:ext cx="6771085" cy="71814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000"/>
            </a:lvl1pPr>
          </a:lstStyle>
          <a:p>
            <a:r>
              <a:rPr lang="zh-CN" altLang="en-US" dirty="0">
                <a:sym typeface="Helvetica Neue"/>
              </a:rPr>
              <a:t>与外部连接相关的的应用场景</a:t>
            </a:r>
            <a:endParaRPr dirty="0"/>
          </a:p>
        </p:txBody>
      </p:sp>
      <p:sp>
        <p:nvSpPr>
          <p:cNvPr id="156" name="滚滚长江东逝水, 浪花淘净英雄泪。浪花淘净英雄泪。"/>
          <p:cNvSpPr txBox="1"/>
          <p:nvPr/>
        </p:nvSpPr>
        <p:spPr>
          <a:xfrm>
            <a:off x="3614301" y="10566800"/>
            <a:ext cx="9023176" cy="5145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algn="just">
              <a:lnSpc>
                <a:spcPct val="120000"/>
              </a:lnSpc>
              <a:defRPr sz="2400">
                <a:latin typeface="PingFang SC Regular"/>
                <a:ea typeface="PingFang SC Regular"/>
                <a:cs typeface="PingFang SC Regular"/>
                <a:sym typeface="PingFang SC Regular"/>
              </a:defRPr>
            </a:lvl1pPr>
          </a:lstStyle>
          <a:p>
            <a:r>
              <a:rPr lang="zh-CN" altLang="en-US" dirty="0">
                <a:sym typeface="Helvetica Neue"/>
              </a:rPr>
              <a:t>一定要做成微型化、场景化、碎片化、微服务</a:t>
            </a:r>
            <a:r>
              <a:rPr lang="en-US" altLang="zh-CN" dirty="0">
                <a:sym typeface="Helvetica Neue"/>
              </a:rPr>
              <a:t>Open API</a:t>
            </a:r>
            <a:r>
              <a:rPr lang="zh-CN" altLang="en-US" dirty="0">
                <a:sym typeface="Helvetica Neue"/>
              </a:rPr>
              <a:t>技术</a:t>
            </a:r>
            <a:endParaRPr dirty="0"/>
          </a:p>
        </p:txBody>
      </p:sp>
      <p:grpSp>
        <p:nvGrpSpPr>
          <p:cNvPr id="160" name="成组"/>
          <p:cNvGrpSpPr/>
          <p:nvPr/>
        </p:nvGrpSpPr>
        <p:grpSpPr>
          <a:xfrm>
            <a:off x="18551769" y="1468092"/>
            <a:ext cx="4030565" cy="576469"/>
            <a:chOff x="0" y="0"/>
            <a:chExt cx="4030563" cy="576467"/>
          </a:xfrm>
        </p:grpSpPr>
        <p:pic>
          <p:nvPicPr>
            <p:cNvPr id="158" name="图片 12" descr="图片 12"/>
            <p:cNvPicPr>
              <a:picLocks noChangeAspect="1"/>
            </p:cNvPicPr>
            <p:nvPr/>
          </p:nvPicPr>
          <p:blipFill>
            <a:blip r:embed="rId6">
              <a:alphaModFix amt="80000"/>
              <a:extLst/>
            </a:blip>
            <a:srcRect r="57561"/>
            <a:stretch>
              <a:fillRect/>
            </a:stretch>
          </p:blipFill>
          <p:spPr>
            <a:xfrm>
              <a:off x="0" y="0"/>
              <a:ext cx="2703344" cy="576468"/>
            </a:xfrm>
            <a:prstGeom prst="rect">
              <a:avLst/>
            </a:prstGeom>
            <a:ln w="12700" cap="flat">
              <a:noFill/>
              <a:miter lim="400000"/>
            </a:ln>
            <a:effectLst/>
          </p:spPr>
        </p:pic>
        <p:pic>
          <p:nvPicPr>
            <p:cNvPr id="159" name="图像" descr="图像"/>
            <p:cNvPicPr>
              <a:picLocks noChangeAspect="1"/>
            </p:cNvPicPr>
            <p:nvPr/>
          </p:nvPicPr>
          <p:blipFill>
            <a:blip r:embed="rId7">
              <a:alphaModFix amt="80000"/>
              <a:extLst/>
            </a:blip>
            <a:stretch>
              <a:fillRect/>
            </a:stretch>
          </p:blipFill>
          <p:spPr>
            <a:xfrm>
              <a:off x="2715086" y="42397"/>
              <a:ext cx="1315478" cy="453393"/>
            </a:xfrm>
            <a:prstGeom prst="rect">
              <a:avLst/>
            </a:prstGeom>
            <a:ln w="12700" cap="flat">
              <a:noFill/>
              <a:miter lim="400000"/>
            </a:ln>
            <a:effectLst/>
          </p:spPr>
        </p:pic>
      </p:grpSp>
      <p:sp>
        <p:nvSpPr>
          <p:cNvPr id="24" name="Shape 52">
            <a:extLst>
              <a:ext uri="{FF2B5EF4-FFF2-40B4-BE49-F238E27FC236}">
                <a16:creationId xmlns:a16="http://schemas.microsoft.com/office/drawing/2014/main" id="{23925190-22B5-4FF8-B9C9-EF624CC61084}"/>
              </a:ext>
            </a:extLst>
          </p:cNvPr>
          <p:cNvSpPr/>
          <p:nvPr/>
        </p:nvSpPr>
        <p:spPr>
          <a:xfrm>
            <a:off x="1858391" y="1097016"/>
            <a:ext cx="4143823" cy="759822"/>
          </a:xfrm>
          <a:prstGeom prst="rect">
            <a:avLst/>
          </a:prstGeom>
          <a:ln w="12700">
            <a:miter lim="400000"/>
          </a:ln>
        </p:spPr>
        <p:txBody>
          <a:bodyPr wrap="square" lIns="71437" tIns="71437" rIns="71437" bIns="71437" anchor="ctr">
            <a:spAutoFit/>
          </a:bodyPr>
          <a:lstStyle>
            <a:lvl1pPr defTabSz="584200">
              <a:defRPr sz="56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pPr lvl="0">
              <a:defRPr sz="1800">
                <a:solidFill>
                  <a:srgbClr val="000000"/>
                </a:solidFill>
              </a:defRPr>
            </a:pPr>
            <a:r>
              <a:rPr lang="zh-CN" altLang="en-US" sz="4000" dirty="0">
                <a:solidFill>
                  <a:schemeClr val="tx1"/>
                </a:solidFill>
              </a:rPr>
              <a:t>为什么需要中台</a:t>
            </a:r>
          </a:p>
        </p:txBody>
      </p:sp>
      <p:pic>
        <p:nvPicPr>
          <p:cNvPr id="2" name="图片 1">
            <a:extLst>
              <a:ext uri="{FF2B5EF4-FFF2-40B4-BE49-F238E27FC236}">
                <a16:creationId xmlns:a16="http://schemas.microsoft.com/office/drawing/2014/main" id="{65E913EE-B35C-4302-B166-3006A546524E}"/>
              </a:ext>
            </a:extLst>
          </p:cNvPr>
          <p:cNvPicPr>
            <a:picLocks noChangeAspect="1"/>
          </p:cNvPicPr>
          <p:nvPr/>
        </p:nvPicPr>
        <p:blipFill>
          <a:blip r:embed="rId8"/>
          <a:stretch>
            <a:fillRect/>
          </a:stretch>
        </p:blipFill>
        <p:spPr>
          <a:xfrm>
            <a:off x="13232698" y="3868089"/>
            <a:ext cx="9387242" cy="7178183"/>
          </a:xfrm>
          <a:prstGeom prst="rect">
            <a:avLst/>
          </a:prstGeom>
        </p:spPr>
      </p:pic>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3"/>
          <a:srcRect/>
          <a:stretch>
            <a:fillRect/>
          </a:stretch>
        </a:blipFill>
        <a:effectLst/>
      </p:bgPr>
    </p:bg>
    <p:spTree>
      <p:nvGrpSpPr>
        <p:cNvPr id="1" name=""/>
        <p:cNvGrpSpPr/>
        <p:nvPr/>
      </p:nvGrpSpPr>
      <p:grpSpPr>
        <a:xfrm>
          <a:off x="0" y="0"/>
          <a:ext cx="0" cy="0"/>
          <a:chOff x="0" y="0"/>
          <a:chExt cx="0" cy="0"/>
        </a:xfrm>
      </p:grpSpPr>
      <p:pic>
        <p:nvPicPr>
          <p:cNvPr id="121" name="图像" descr="图像"/>
          <p:cNvPicPr>
            <a:picLocks/>
          </p:cNvPicPr>
          <p:nvPr/>
        </p:nvPicPr>
        <p:blipFill>
          <a:blip r:embed="rId4">
            <a:extLst/>
          </a:blip>
          <a:stretch>
            <a:fillRect/>
          </a:stretch>
        </p:blipFill>
        <p:spPr>
          <a:xfrm>
            <a:off x="1810901" y="2194720"/>
            <a:ext cx="20762198" cy="12701"/>
          </a:xfrm>
          <a:prstGeom prst="rect">
            <a:avLst/>
          </a:prstGeom>
          <a:ln w="12700">
            <a:miter lim="400000"/>
          </a:ln>
        </p:spPr>
      </p:pic>
      <p:sp>
        <p:nvSpPr>
          <p:cNvPr id="123" name="矩形"/>
          <p:cNvSpPr/>
          <p:nvPr/>
        </p:nvSpPr>
        <p:spPr>
          <a:xfrm>
            <a:off x="6808349" y="3481019"/>
            <a:ext cx="5072396" cy="6350001"/>
          </a:xfrm>
          <a:prstGeom prst="rect">
            <a:avLst/>
          </a:prstGeom>
          <a:solidFill>
            <a:srgbClr val="FFFFFF"/>
          </a:solidFill>
          <a:ln w="12700">
            <a:miter lim="400000"/>
          </a:ln>
        </p:spPr>
        <p:txBody>
          <a:bodyPr lIns="50800" tIns="50800" rIns="50800" bIns="50800" anchor="ctr"/>
          <a:lstStyle/>
          <a:p>
            <a:pPr>
              <a:defRPr sz="5000">
                <a:solidFill>
                  <a:srgbClr val="000000"/>
                </a:solidFill>
                <a:latin typeface="Helvetica Light"/>
                <a:ea typeface="Helvetica Light"/>
                <a:cs typeface="Helvetica Light"/>
                <a:sym typeface="Helvetica Light"/>
              </a:defRPr>
            </a:pPr>
            <a:endParaRPr dirty="0"/>
          </a:p>
        </p:txBody>
      </p:sp>
      <p:sp>
        <p:nvSpPr>
          <p:cNvPr id="124" name="Shape 48"/>
          <p:cNvSpPr/>
          <p:nvPr/>
        </p:nvSpPr>
        <p:spPr>
          <a:xfrm>
            <a:off x="6804448" y="3481019"/>
            <a:ext cx="5080000" cy="4572001"/>
          </a:xfrm>
          <a:prstGeom prst="rect">
            <a:avLst/>
          </a:prstGeom>
          <a:solidFill>
            <a:schemeClr val="accent1">
              <a:lumOff val="-7647"/>
            </a:schemeClr>
          </a:solidFill>
          <a:ln w="12700">
            <a:miter lim="400000"/>
          </a:ln>
        </p:spPr>
        <p:txBody>
          <a:bodyPr lIns="50800" tIns="50800" rIns="50800" bIns="50800" anchor="ctr"/>
          <a:lstStyle/>
          <a:p>
            <a:pPr defTabSz="584200">
              <a:defRPr sz="3200">
                <a:latin typeface="Helvetica Light"/>
                <a:ea typeface="Helvetica Light"/>
                <a:cs typeface="Helvetica Light"/>
                <a:sym typeface="Helvetica Light"/>
              </a:defRPr>
            </a:pPr>
            <a:r>
              <a:rPr lang="zh-CN" altLang="en-US" sz="3200" dirty="0">
                <a:sym typeface="Helvetica Light"/>
              </a:rPr>
              <a:t>企业云盘</a:t>
            </a:r>
            <a:endParaRPr lang="en-US" altLang="zh-CN" sz="3200" dirty="0">
              <a:sym typeface="Helvetica Light"/>
            </a:endParaRPr>
          </a:p>
          <a:p>
            <a:pPr defTabSz="584200">
              <a:defRPr sz="3200">
                <a:latin typeface="Helvetica Light"/>
                <a:ea typeface="Helvetica Light"/>
                <a:cs typeface="Helvetica Light"/>
                <a:sym typeface="Helvetica Light"/>
              </a:defRPr>
            </a:pPr>
            <a:r>
              <a:rPr lang="zh-CN" altLang="en-US" sz="3200" dirty="0">
                <a:sym typeface="Helvetica Light"/>
              </a:rPr>
              <a:t>音视频会议</a:t>
            </a:r>
            <a:endParaRPr lang="en-US" altLang="zh-CN" sz="3200" dirty="0">
              <a:sym typeface="Helvetica Light"/>
            </a:endParaRPr>
          </a:p>
          <a:p>
            <a:pPr defTabSz="584200">
              <a:defRPr sz="3200">
                <a:latin typeface="Helvetica Light"/>
                <a:ea typeface="Helvetica Light"/>
                <a:cs typeface="Helvetica Light"/>
                <a:sym typeface="Helvetica Light"/>
              </a:defRPr>
            </a:pPr>
            <a:r>
              <a:rPr lang="zh-CN" altLang="en-US" sz="3200" dirty="0">
                <a:sym typeface="Helvetica Light"/>
              </a:rPr>
              <a:t>企业直播</a:t>
            </a:r>
            <a:endParaRPr lang="en-US" altLang="zh-CN" sz="3200" dirty="0">
              <a:sym typeface="Helvetica Light"/>
            </a:endParaRPr>
          </a:p>
          <a:p>
            <a:pPr defTabSz="584200">
              <a:defRPr sz="3200">
                <a:latin typeface="Helvetica Light"/>
                <a:ea typeface="Helvetica Light"/>
                <a:cs typeface="Helvetica Light"/>
                <a:sym typeface="Helvetica Light"/>
              </a:defRPr>
            </a:pPr>
            <a:r>
              <a:rPr lang="en-US" altLang="zh-CN" sz="3200" dirty="0">
                <a:sym typeface="Helvetica Light"/>
              </a:rPr>
              <a:t>IM</a:t>
            </a:r>
          </a:p>
          <a:p>
            <a:pPr defTabSz="584200">
              <a:defRPr sz="3200">
                <a:latin typeface="Helvetica Light"/>
                <a:ea typeface="Helvetica Light"/>
                <a:cs typeface="Helvetica Light"/>
                <a:sym typeface="Helvetica Light"/>
              </a:defRPr>
            </a:pPr>
            <a:r>
              <a:rPr lang="zh-CN" altLang="en-US" sz="3200" dirty="0">
                <a:sym typeface="Helvetica Light"/>
              </a:rPr>
              <a:t>聚合支付</a:t>
            </a:r>
            <a:endParaRPr lang="en-US" altLang="zh-CN" sz="3200" dirty="0">
              <a:sym typeface="Helvetica Light"/>
            </a:endParaRPr>
          </a:p>
          <a:p>
            <a:pPr defTabSz="584200">
              <a:defRPr sz="3200">
                <a:latin typeface="Helvetica Light"/>
                <a:ea typeface="Helvetica Light"/>
                <a:cs typeface="Helvetica Light"/>
                <a:sym typeface="Helvetica Light"/>
              </a:defRPr>
            </a:pPr>
            <a:r>
              <a:rPr lang="zh-CN" altLang="en-US" sz="3200" dirty="0">
                <a:sym typeface="Helvetica Light"/>
              </a:rPr>
              <a:t>电子发票</a:t>
            </a:r>
            <a:endParaRPr lang="en-US" altLang="zh-CN" sz="3200" dirty="0">
              <a:sym typeface="Helvetica Light"/>
            </a:endParaRPr>
          </a:p>
          <a:p>
            <a:pPr defTabSz="584200">
              <a:defRPr sz="3200">
                <a:latin typeface="Helvetica Light"/>
                <a:ea typeface="Helvetica Light"/>
                <a:cs typeface="Helvetica Light"/>
                <a:sym typeface="Helvetica Light"/>
              </a:defRPr>
            </a:pPr>
            <a:r>
              <a:rPr lang="zh-CN" altLang="en-US" sz="3200" dirty="0">
                <a:sym typeface="Helvetica Light"/>
              </a:rPr>
              <a:t>电子合同</a:t>
            </a:r>
            <a:endParaRPr dirty="0"/>
          </a:p>
        </p:txBody>
      </p:sp>
      <p:sp>
        <p:nvSpPr>
          <p:cNvPr id="125" name="小标题"/>
          <p:cNvSpPr txBox="1"/>
          <p:nvPr/>
        </p:nvSpPr>
        <p:spPr>
          <a:xfrm>
            <a:off x="6804448" y="8124058"/>
            <a:ext cx="2156727" cy="61994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a:solidFill>
                  <a:srgbClr val="000000"/>
                </a:solidFill>
              </a:defRPr>
            </a:lvl1pPr>
          </a:lstStyle>
          <a:p>
            <a:r>
              <a:rPr lang="zh-CN" altLang="en-US" b="1" dirty="0"/>
              <a:t>应用中台</a:t>
            </a:r>
            <a:endParaRPr dirty="0"/>
          </a:p>
        </p:txBody>
      </p:sp>
      <p:sp>
        <p:nvSpPr>
          <p:cNvPr id="126" name="滚滚长江东逝水, 浪花淘净英雄泪。浪花淘净英雄泪。"/>
          <p:cNvSpPr txBox="1"/>
          <p:nvPr/>
        </p:nvSpPr>
        <p:spPr>
          <a:xfrm>
            <a:off x="6950957" y="8845935"/>
            <a:ext cx="4786982" cy="82824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lgn="just">
              <a:lnSpc>
                <a:spcPct val="110000"/>
              </a:lnSpc>
              <a:defRPr sz="2000">
                <a:solidFill>
                  <a:srgbClr val="000000"/>
                </a:solidFill>
                <a:latin typeface="PingFang SC Regular"/>
                <a:ea typeface="PingFang SC Regular"/>
                <a:cs typeface="PingFang SC Regular"/>
                <a:sym typeface="PingFang SC Regular"/>
              </a:defRPr>
            </a:lvl1pPr>
          </a:lstStyle>
          <a:p>
            <a:r>
              <a:rPr lang="zh-CN" altLang="en-US" dirty="0"/>
              <a:t>做商业应用级别的基础设施，带有业务应用特征，不是纯技术。但是他们又不是具体的业务场景应用</a:t>
            </a:r>
            <a:endParaRPr dirty="0"/>
          </a:p>
        </p:txBody>
      </p:sp>
      <p:sp>
        <p:nvSpPr>
          <p:cNvPr id="127" name="矩形"/>
          <p:cNvSpPr/>
          <p:nvPr/>
        </p:nvSpPr>
        <p:spPr>
          <a:xfrm>
            <a:off x="1082884" y="3471320"/>
            <a:ext cx="5072396" cy="6350001"/>
          </a:xfrm>
          <a:prstGeom prst="rect">
            <a:avLst/>
          </a:prstGeom>
          <a:solidFill>
            <a:srgbClr val="FFFFFF"/>
          </a:solidFill>
          <a:ln w="12700">
            <a:miter lim="400000"/>
          </a:ln>
        </p:spPr>
        <p:txBody>
          <a:bodyPr lIns="50800" tIns="50800" rIns="50800" bIns="50800" anchor="ctr"/>
          <a:lstStyle/>
          <a:p>
            <a:pPr>
              <a:defRPr sz="5000">
                <a:solidFill>
                  <a:srgbClr val="000000"/>
                </a:solidFill>
                <a:latin typeface="Helvetica Light"/>
                <a:ea typeface="Helvetica Light"/>
                <a:cs typeface="Helvetica Light"/>
                <a:sym typeface="Helvetica Light"/>
              </a:defRPr>
            </a:pPr>
            <a:endParaRPr/>
          </a:p>
        </p:txBody>
      </p:sp>
      <p:sp>
        <p:nvSpPr>
          <p:cNvPr id="128" name="Shape 48"/>
          <p:cNvSpPr/>
          <p:nvPr/>
        </p:nvSpPr>
        <p:spPr>
          <a:xfrm>
            <a:off x="1078983" y="3471320"/>
            <a:ext cx="5080000" cy="4572001"/>
          </a:xfrm>
          <a:prstGeom prst="rect">
            <a:avLst/>
          </a:prstGeom>
          <a:solidFill>
            <a:schemeClr val="accent1">
              <a:lumOff val="-7647"/>
            </a:schemeClr>
          </a:solidFill>
          <a:ln w="12700">
            <a:miter lim="400000"/>
          </a:ln>
        </p:spPr>
        <p:txBody>
          <a:bodyPr lIns="50800" tIns="50800" rIns="50800" bIns="50800" anchor="ctr"/>
          <a:lstStyle/>
          <a:p>
            <a:pPr defTabSz="584200">
              <a:defRPr sz="3200">
                <a:latin typeface="Helvetica Light"/>
                <a:ea typeface="Helvetica Light"/>
                <a:cs typeface="Helvetica Light"/>
                <a:sym typeface="Helvetica Light"/>
              </a:defRPr>
            </a:pPr>
            <a:r>
              <a:rPr lang="zh-CN" altLang="en-US" sz="3200" dirty="0">
                <a:sym typeface="Helvetica Light"/>
              </a:rPr>
              <a:t>统一会员</a:t>
            </a:r>
            <a:endParaRPr lang="en-US" altLang="zh-CN" sz="3200" dirty="0">
              <a:sym typeface="Helvetica Light"/>
            </a:endParaRPr>
          </a:p>
          <a:p>
            <a:pPr defTabSz="584200">
              <a:defRPr sz="3200">
                <a:latin typeface="Helvetica Light"/>
                <a:ea typeface="Helvetica Light"/>
                <a:cs typeface="Helvetica Light"/>
                <a:sym typeface="Helvetica Light"/>
              </a:defRPr>
            </a:pPr>
            <a:r>
              <a:rPr lang="zh-CN" altLang="en-US" sz="3200" dirty="0">
                <a:sym typeface="Helvetica Light"/>
              </a:rPr>
              <a:t>统一认证</a:t>
            </a:r>
            <a:endParaRPr lang="en-US" altLang="zh-CN" sz="3200" dirty="0">
              <a:sym typeface="Helvetica Light"/>
            </a:endParaRPr>
          </a:p>
          <a:p>
            <a:pPr defTabSz="584200">
              <a:defRPr sz="3200">
                <a:latin typeface="Helvetica Light"/>
                <a:ea typeface="Helvetica Light"/>
                <a:cs typeface="Helvetica Light"/>
                <a:sym typeface="Helvetica Light"/>
              </a:defRPr>
            </a:pPr>
            <a:r>
              <a:rPr lang="zh-CN" altLang="en-US" sz="3200" dirty="0">
                <a:sym typeface="Helvetica Light"/>
              </a:rPr>
              <a:t>统一营销</a:t>
            </a:r>
            <a:endParaRPr lang="en-US" altLang="zh-CN" sz="3200" dirty="0">
              <a:sym typeface="Helvetica Light"/>
            </a:endParaRPr>
          </a:p>
          <a:p>
            <a:pPr defTabSz="584200">
              <a:defRPr sz="3200">
                <a:latin typeface="Helvetica Light"/>
                <a:ea typeface="Helvetica Light"/>
                <a:cs typeface="Helvetica Light"/>
                <a:sym typeface="Helvetica Light"/>
              </a:defRPr>
            </a:pPr>
            <a:r>
              <a:rPr lang="zh-CN" altLang="en-US" sz="3200" dirty="0">
                <a:sym typeface="Helvetica Light"/>
              </a:rPr>
              <a:t>统一订单</a:t>
            </a:r>
            <a:endParaRPr lang="en-US" altLang="zh-CN" sz="3200" dirty="0">
              <a:sym typeface="Helvetica Light"/>
            </a:endParaRPr>
          </a:p>
          <a:p>
            <a:pPr defTabSz="584200">
              <a:defRPr sz="3200">
                <a:latin typeface="Helvetica Light"/>
                <a:ea typeface="Helvetica Light"/>
                <a:cs typeface="Helvetica Light"/>
                <a:sym typeface="Helvetica Light"/>
              </a:defRPr>
            </a:pPr>
            <a:r>
              <a:rPr lang="zh-CN" altLang="en-US" sz="3200" dirty="0">
                <a:sym typeface="Helvetica Light"/>
              </a:rPr>
              <a:t>统一库存</a:t>
            </a:r>
            <a:endParaRPr lang="en-US" altLang="zh-CN" sz="3200" dirty="0">
              <a:sym typeface="Helvetica Light"/>
            </a:endParaRPr>
          </a:p>
          <a:p>
            <a:pPr defTabSz="584200">
              <a:defRPr sz="3200">
                <a:latin typeface="Helvetica Light"/>
                <a:ea typeface="Helvetica Light"/>
                <a:cs typeface="Helvetica Light"/>
                <a:sym typeface="Helvetica Light"/>
              </a:defRPr>
            </a:pPr>
            <a:r>
              <a:rPr lang="zh-CN" altLang="en-US" sz="3200" dirty="0">
                <a:sym typeface="Helvetica Light"/>
              </a:rPr>
              <a:t>统一支付</a:t>
            </a:r>
            <a:endParaRPr dirty="0"/>
          </a:p>
        </p:txBody>
      </p:sp>
      <p:sp>
        <p:nvSpPr>
          <p:cNvPr id="129" name="小标题"/>
          <p:cNvSpPr txBox="1"/>
          <p:nvPr/>
        </p:nvSpPr>
        <p:spPr>
          <a:xfrm>
            <a:off x="1249083" y="8114359"/>
            <a:ext cx="1703638" cy="61994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a:solidFill>
                  <a:srgbClr val="000000"/>
                </a:solidFill>
              </a:defRPr>
            </a:lvl1pPr>
          </a:lstStyle>
          <a:p>
            <a:r>
              <a:rPr lang="zh-CN" altLang="en-US" b="1" dirty="0"/>
              <a:t>业务中台</a:t>
            </a:r>
            <a:endParaRPr dirty="0"/>
          </a:p>
        </p:txBody>
      </p:sp>
      <p:sp>
        <p:nvSpPr>
          <p:cNvPr id="130" name="滚滚长江东逝水, 浪花淘净英雄泪。浪花淘净英雄泪。"/>
          <p:cNvSpPr txBox="1"/>
          <p:nvPr/>
        </p:nvSpPr>
        <p:spPr>
          <a:xfrm>
            <a:off x="1225492" y="8836236"/>
            <a:ext cx="4786982" cy="82824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lgn="just">
              <a:lnSpc>
                <a:spcPct val="110000"/>
              </a:lnSpc>
              <a:defRPr sz="2000">
                <a:solidFill>
                  <a:srgbClr val="000000"/>
                </a:solidFill>
                <a:latin typeface="PingFang SC Regular"/>
                <a:ea typeface="PingFang SC Regular"/>
                <a:cs typeface="PingFang SC Regular"/>
                <a:sym typeface="PingFang SC Regular"/>
              </a:defRPr>
            </a:lvl1pPr>
          </a:lstStyle>
          <a:p>
            <a:r>
              <a:rPr lang="zh-CN" altLang="en-US" dirty="0"/>
              <a:t>统一的东西来自一个地方，分别支持多个系统对业务的管理要求</a:t>
            </a:r>
            <a:r>
              <a:rPr dirty="0"/>
              <a:t>。</a:t>
            </a:r>
          </a:p>
        </p:txBody>
      </p:sp>
      <p:sp>
        <p:nvSpPr>
          <p:cNvPr id="131" name="矩形"/>
          <p:cNvSpPr/>
          <p:nvPr/>
        </p:nvSpPr>
        <p:spPr>
          <a:xfrm>
            <a:off x="12503456" y="3552057"/>
            <a:ext cx="5072396" cy="6350001"/>
          </a:xfrm>
          <a:prstGeom prst="rect">
            <a:avLst/>
          </a:prstGeom>
          <a:solidFill>
            <a:srgbClr val="FFFFFF"/>
          </a:solidFill>
          <a:ln w="12700">
            <a:miter lim="400000"/>
          </a:ln>
        </p:spPr>
        <p:txBody>
          <a:bodyPr lIns="50800" tIns="50800" rIns="50800" bIns="50800" anchor="ctr"/>
          <a:lstStyle/>
          <a:p>
            <a:pPr>
              <a:defRPr sz="5000">
                <a:solidFill>
                  <a:srgbClr val="000000"/>
                </a:solidFill>
                <a:latin typeface="Helvetica Light"/>
                <a:ea typeface="Helvetica Light"/>
                <a:cs typeface="Helvetica Light"/>
                <a:sym typeface="Helvetica Light"/>
              </a:defRPr>
            </a:pPr>
            <a:endParaRPr/>
          </a:p>
        </p:txBody>
      </p:sp>
      <p:sp>
        <p:nvSpPr>
          <p:cNvPr id="132" name="Shape 48"/>
          <p:cNvSpPr/>
          <p:nvPr/>
        </p:nvSpPr>
        <p:spPr>
          <a:xfrm>
            <a:off x="12499554" y="3552057"/>
            <a:ext cx="5080000" cy="4572001"/>
          </a:xfrm>
          <a:prstGeom prst="rect">
            <a:avLst/>
          </a:prstGeom>
          <a:solidFill>
            <a:schemeClr val="accent1">
              <a:lumOff val="-7647"/>
            </a:schemeClr>
          </a:solidFill>
          <a:ln w="12700">
            <a:miter lim="400000"/>
          </a:ln>
        </p:spPr>
        <p:txBody>
          <a:bodyPr lIns="50800" tIns="50800" rIns="50800" bIns="50800" anchor="ctr"/>
          <a:lstStyle/>
          <a:p>
            <a:pPr defTabSz="584200">
              <a:defRPr sz="3200">
                <a:latin typeface="Helvetica Light"/>
                <a:ea typeface="Helvetica Light"/>
                <a:cs typeface="Helvetica Light"/>
                <a:sym typeface="Helvetica Light"/>
              </a:defRPr>
            </a:pPr>
            <a:r>
              <a:rPr lang="zh-CN" altLang="en-US" sz="3200" dirty="0">
                <a:sym typeface="Helvetica Light"/>
              </a:rPr>
              <a:t>产业主数据</a:t>
            </a:r>
            <a:endParaRPr lang="en-US" altLang="zh-CN" sz="3200" dirty="0">
              <a:sym typeface="Helvetica Light"/>
            </a:endParaRPr>
          </a:p>
          <a:p>
            <a:pPr defTabSz="584200">
              <a:defRPr sz="3200">
                <a:latin typeface="Helvetica Light"/>
                <a:ea typeface="Helvetica Light"/>
                <a:cs typeface="Helvetica Light"/>
                <a:sym typeface="Helvetica Light"/>
              </a:defRPr>
            </a:pPr>
            <a:r>
              <a:rPr lang="zh-CN" altLang="en-US" sz="3200" dirty="0">
                <a:sym typeface="Helvetica Light"/>
              </a:rPr>
              <a:t>画像标签</a:t>
            </a:r>
            <a:endParaRPr lang="en-US" altLang="zh-CN" sz="3200" dirty="0">
              <a:sym typeface="Helvetica Light"/>
            </a:endParaRPr>
          </a:p>
          <a:p>
            <a:pPr defTabSz="584200">
              <a:defRPr sz="3200">
                <a:latin typeface="Helvetica Light"/>
                <a:ea typeface="Helvetica Light"/>
                <a:cs typeface="Helvetica Light"/>
                <a:sym typeface="Helvetica Light"/>
              </a:defRPr>
            </a:pPr>
            <a:r>
              <a:rPr lang="zh-CN" altLang="en-US" sz="3200" dirty="0">
                <a:sym typeface="Helvetica Light"/>
              </a:rPr>
              <a:t>业务模型</a:t>
            </a:r>
            <a:endParaRPr lang="en-US" altLang="zh-CN" sz="3200" dirty="0">
              <a:sym typeface="Helvetica Light"/>
            </a:endParaRPr>
          </a:p>
          <a:p>
            <a:pPr defTabSz="584200">
              <a:defRPr sz="3200">
                <a:latin typeface="Helvetica Light"/>
                <a:ea typeface="Helvetica Light"/>
                <a:cs typeface="Helvetica Light"/>
                <a:sym typeface="Helvetica Light"/>
              </a:defRPr>
            </a:pPr>
            <a:r>
              <a:rPr lang="zh-CN" altLang="en-US" sz="3200" dirty="0">
                <a:sym typeface="Helvetica Light"/>
              </a:rPr>
              <a:t>业务算法</a:t>
            </a:r>
            <a:endParaRPr dirty="0"/>
          </a:p>
        </p:txBody>
      </p:sp>
      <p:sp>
        <p:nvSpPr>
          <p:cNvPr id="133" name="小标题"/>
          <p:cNvSpPr txBox="1"/>
          <p:nvPr/>
        </p:nvSpPr>
        <p:spPr>
          <a:xfrm>
            <a:off x="12669653" y="8195096"/>
            <a:ext cx="1749732" cy="61994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a:solidFill>
                  <a:srgbClr val="000000"/>
                </a:solidFill>
              </a:defRPr>
            </a:lvl1pPr>
          </a:lstStyle>
          <a:p>
            <a:r>
              <a:rPr lang="zh-CN" altLang="en-US" dirty="0"/>
              <a:t>数据中台</a:t>
            </a:r>
            <a:endParaRPr dirty="0"/>
          </a:p>
        </p:txBody>
      </p:sp>
      <p:sp>
        <p:nvSpPr>
          <p:cNvPr id="134" name="滚滚长江东逝水, 浪花淘净英雄泪。浪花淘净英雄泪。"/>
          <p:cNvSpPr txBox="1"/>
          <p:nvPr/>
        </p:nvSpPr>
        <p:spPr>
          <a:xfrm>
            <a:off x="12646064" y="8916973"/>
            <a:ext cx="4786982" cy="82824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lgn="just">
              <a:lnSpc>
                <a:spcPct val="110000"/>
              </a:lnSpc>
              <a:defRPr sz="2000">
                <a:solidFill>
                  <a:srgbClr val="000000"/>
                </a:solidFill>
                <a:latin typeface="PingFang SC Regular"/>
                <a:ea typeface="PingFang SC Regular"/>
                <a:cs typeface="PingFang SC Regular"/>
                <a:sym typeface="PingFang SC Regular"/>
              </a:defRPr>
            </a:lvl1pPr>
          </a:lstStyle>
          <a:p>
            <a:r>
              <a:rPr lang="zh-CN" altLang="en-US" dirty="0"/>
              <a:t>利用获取的各类信息、行为习惯信息和算法，获取分析结果</a:t>
            </a:r>
            <a:endParaRPr dirty="0"/>
          </a:p>
        </p:txBody>
      </p:sp>
      <p:grpSp>
        <p:nvGrpSpPr>
          <p:cNvPr id="137" name="成组"/>
          <p:cNvGrpSpPr/>
          <p:nvPr/>
        </p:nvGrpSpPr>
        <p:grpSpPr>
          <a:xfrm>
            <a:off x="18551769" y="1468092"/>
            <a:ext cx="4030565" cy="576469"/>
            <a:chOff x="0" y="0"/>
            <a:chExt cx="4030563" cy="576467"/>
          </a:xfrm>
        </p:grpSpPr>
        <p:pic>
          <p:nvPicPr>
            <p:cNvPr id="135" name="图片 12" descr="图片 12"/>
            <p:cNvPicPr>
              <a:picLocks noChangeAspect="1"/>
            </p:cNvPicPr>
            <p:nvPr/>
          </p:nvPicPr>
          <p:blipFill>
            <a:blip r:embed="rId5">
              <a:alphaModFix amt="80000"/>
              <a:extLst/>
            </a:blip>
            <a:srcRect r="57561"/>
            <a:stretch>
              <a:fillRect/>
            </a:stretch>
          </p:blipFill>
          <p:spPr>
            <a:xfrm>
              <a:off x="0" y="0"/>
              <a:ext cx="2703344" cy="576468"/>
            </a:xfrm>
            <a:prstGeom prst="rect">
              <a:avLst/>
            </a:prstGeom>
            <a:ln w="12700" cap="flat">
              <a:noFill/>
              <a:miter lim="400000"/>
            </a:ln>
            <a:effectLst/>
          </p:spPr>
        </p:pic>
        <p:pic>
          <p:nvPicPr>
            <p:cNvPr id="136" name="图像" descr="图像"/>
            <p:cNvPicPr>
              <a:picLocks noChangeAspect="1"/>
            </p:cNvPicPr>
            <p:nvPr/>
          </p:nvPicPr>
          <p:blipFill>
            <a:blip r:embed="rId6">
              <a:alphaModFix amt="80000"/>
              <a:extLst/>
            </a:blip>
            <a:stretch>
              <a:fillRect/>
            </a:stretch>
          </p:blipFill>
          <p:spPr>
            <a:xfrm>
              <a:off x="2715086" y="42397"/>
              <a:ext cx="1315478" cy="453393"/>
            </a:xfrm>
            <a:prstGeom prst="rect">
              <a:avLst/>
            </a:prstGeom>
            <a:ln w="12700" cap="flat">
              <a:noFill/>
              <a:miter lim="400000"/>
            </a:ln>
            <a:effectLst/>
          </p:spPr>
        </p:pic>
      </p:grpSp>
      <p:sp>
        <p:nvSpPr>
          <p:cNvPr id="23" name="Shape 52">
            <a:extLst>
              <a:ext uri="{FF2B5EF4-FFF2-40B4-BE49-F238E27FC236}">
                <a16:creationId xmlns:a16="http://schemas.microsoft.com/office/drawing/2014/main" id="{54F06080-DD22-4C76-99E1-2554212F4FC5}"/>
              </a:ext>
            </a:extLst>
          </p:cNvPr>
          <p:cNvSpPr/>
          <p:nvPr/>
        </p:nvSpPr>
        <p:spPr>
          <a:xfrm>
            <a:off x="1140250" y="973905"/>
            <a:ext cx="5171286" cy="1006044"/>
          </a:xfrm>
          <a:prstGeom prst="rect">
            <a:avLst/>
          </a:prstGeom>
          <a:ln w="12700">
            <a:miter lim="400000"/>
          </a:ln>
        </p:spPr>
        <p:txBody>
          <a:bodyPr wrap="none" lIns="71437" tIns="71437" rIns="71437" bIns="71437" anchor="ctr">
            <a:spAutoFit/>
          </a:bodyPr>
          <a:lstStyle>
            <a:lvl1pPr defTabSz="584200">
              <a:defRPr sz="56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pPr lvl="0">
              <a:defRPr sz="1800">
                <a:solidFill>
                  <a:srgbClr val="000000"/>
                </a:solidFill>
              </a:defRPr>
            </a:pPr>
            <a:r>
              <a:rPr lang="zh-CN" altLang="en-US" sz="5600" dirty="0">
                <a:solidFill>
                  <a:srgbClr val="FFFFFF"/>
                </a:solidFill>
              </a:rPr>
              <a:t>为什么需要中台</a:t>
            </a:r>
            <a:endParaRPr sz="5600" dirty="0">
              <a:solidFill>
                <a:srgbClr val="FFFFFF"/>
              </a:solidFill>
            </a:endParaRPr>
          </a:p>
        </p:txBody>
      </p:sp>
      <p:sp>
        <p:nvSpPr>
          <p:cNvPr id="20" name="矩形">
            <a:extLst>
              <a:ext uri="{FF2B5EF4-FFF2-40B4-BE49-F238E27FC236}">
                <a16:creationId xmlns:a16="http://schemas.microsoft.com/office/drawing/2014/main" id="{E321466E-025C-46F8-B20D-C59C5B2D3113}"/>
              </a:ext>
            </a:extLst>
          </p:cNvPr>
          <p:cNvSpPr/>
          <p:nvPr/>
        </p:nvSpPr>
        <p:spPr>
          <a:xfrm>
            <a:off x="18206166" y="3534558"/>
            <a:ext cx="5072396" cy="6350001"/>
          </a:xfrm>
          <a:prstGeom prst="rect">
            <a:avLst/>
          </a:prstGeom>
          <a:solidFill>
            <a:srgbClr val="FFFFFF"/>
          </a:solidFill>
          <a:ln w="12700">
            <a:miter lim="400000"/>
          </a:ln>
        </p:spPr>
        <p:txBody>
          <a:bodyPr lIns="50800" tIns="50800" rIns="50800" bIns="50800" anchor="ctr"/>
          <a:lstStyle/>
          <a:p>
            <a:pPr>
              <a:defRPr sz="5000">
                <a:solidFill>
                  <a:srgbClr val="000000"/>
                </a:solidFill>
                <a:latin typeface="Helvetica Light"/>
                <a:ea typeface="Helvetica Light"/>
                <a:cs typeface="Helvetica Light"/>
                <a:sym typeface="Helvetica Light"/>
              </a:defRPr>
            </a:pPr>
            <a:endParaRPr/>
          </a:p>
        </p:txBody>
      </p:sp>
      <p:sp>
        <p:nvSpPr>
          <p:cNvPr id="21" name="Shape 48">
            <a:extLst>
              <a:ext uri="{FF2B5EF4-FFF2-40B4-BE49-F238E27FC236}">
                <a16:creationId xmlns:a16="http://schemas.microsoft.com/office/drawing/2014/main" id="{4ED358FE-45AD-4297-B8F3-699934F72FD6}"/>
              </a:ext>
            </a:extLst>
          </p:cNvPr>
          <p:cNvSpPr/>
          <p:nvPr/>
        </p:nvSpPr>
        <p:spPr>
          <a:xfrm>
            <a:off x="18202265" y="3503991"/>
            <a:ext cx="5080000" cy="4572001"/>
          </a:xfrm>
          <a:prstGeom prst="rect">
            <a:avLst/>
          </a:prstGeom>
          <a:solidFill>
            <a:schemeClr val="accent1">
              <a:lumOff val="-7647"/>
            </a:schemeClr>
          </a:solidFill>
          <a:ln w="12700">
            <a:miter lim="400000"/>
          </a:ln>
        </p:spPr>
        <p:txBody>
          <a:bodyPr lIns="50800" tIns="50800" rIns="50800" bIns="50800" anchor="ctr"/>
          <a:lstStyle/>
          <a:p>
            <a:endParaRPr lang="en-US" altLang="zh-CN" dirty="0"/>
          </a:p>
          <a:p>
            <a:r>
              <a:rPr lang="zh-CN" altLang="en-US" dirty="0"/>
              <a:t>集成各类企业内部</a:t>
            </a:r>
            <a:r>
              <a:rPr lang="en-US" altLang="zh-CN" dirty="0"/>
              <a:t>ERP</a:t>
            </a:r>
          </a:p>
          <a:p>
            <a:endParaRPr lang="en-US" altLang="zh-CN" dirty="0"/>
          </a:p>
          <a:p>
            <a:r>
              <a:rPr lang="zh-CN" altLang="en-US" dirty="0"/>
              <a:t>集成各类公有云</a:t>
            </a:r>
            <a:r>
              <a:rPr lang="en-US" altLang="zh-CN" dirty="0"/>
              <a:t>SaaS</a:t>
            </a:r>
          </a:p>
          <a:p>
            <a:endParaRPr lang="en-US" altLang="zh-CN" dirty="0"/>
          </a:p>
          <a:p>
            <a:r>
              <a:rPr lang="zh-CN" altLang="en-US" dirty="0"/>
              <a:t>集成各类互联网电子商务</a:t>
            </a:r>
            <a:r>
              <a:rPr lang="en-US" altLang="zh-CN" dirty="0"/>
              <a:t>Open API</a:t>
            </a:r>
          </a:p>
          <a:p>
            <a:endParaRPr lang="en-US" altLang="zh-CN" dirty="0"/>
          </a:p>
          <a:p>
            <a:r>
              <a:rPr lang="zh-CN" altLang="en-US" dirty="0"/>
              <a:t>对外统一开放</a:t>
            </a:r>
            <a:r>
              <a:rPr lang="en-US" altLang="zh-CN" dirty="0"/>
              <a:t>API</a:t>
            </a:r>
            <a:r>
              <a:rPr lang="zh-CN" altLang="en-US" dirty="0"/>
              <a:t>，便于外部生态应用接入与融合</a:t>
            </a:r>
          </a:p>
          <a:p>
            <a:pPr defTabSz="584200">
              <a:defRPr sz="3200">
                <a:latin typeface="Helvetica Light"/>
                <a:ea typeface="Helvetica Light"/>
                <a:cs typeface="Helvetica Light"/>
                <a:sym typeface="Helvetica Light"/>
              </a:defRPr>
            </a:pPr>
            <a:endParaRPr dirty="0"/>
          </a:p>
        </p:txBody>
      </p:sp>
      <p:sp>
        <p:nvSpPr>
          <p:cNvPr id="22" name="小标题">
            <a:extLst>
              <a:ext uri="{FF2B5EF4-FFF2-40B4-BE49-F238E27FC236}">
                <a16:creationId xmlns:a16="http://schemas.microsoft.com/office/drawing/2014/main" id="{77634462-DDC6-4C44-8418-491A3359C793}"/>
              </a:ext>
            </a:extLst>
          </p:cNvPr>
          <p:cNvSpPr txBox="1"/>
          <p:nvPr/>
        </p:nvSpPr>
        <p:spPr>
          <a:xfrm>
            <a:off x="18372363" y="8177597"/>
            <a:ext cx="1697545" cy="61994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a:solidFill>
                  <a:srgbClr val="000000"/>
                </a:solidFill>
              </a:defRPr>
            </a:lvl1pPr>
          </a:lstStyle>
          <a:p>
            <a:r>
              <a:rPr lang="zh-CN" altLang="en-US" dirty="0"/>
              <a:t>技术中台</a:t>
            </a:r>
            <a:endParaRPr dirty="0"/>
          </a:p>
        </p:txBody>
      </p:sp>
      <p:sp>
        <p:nvSpPr>
          <p:cNvPr id="24" name="滚滚长江东逝水, 浪花淘净英雄泪。浪花淘净英雄泪。">
            <a:extLst>
              <a:ext uri="{FF2B5EF4-FFF2-40B4-BE49-F238E27FC236}">
                <a16:creationId xmlns:a16="http://schemas.microsoft.com/office/drawing/2014/main" id="{CDB26911-7E6A-49AB-A311-B8070062574D}"/>
              </a:ext>
            </a:extLst>
          </p:cNvPr>
          <p:cNvSpPr txBox="1"/>
          <p:nvPr/>
        </p:nvSpPr>
        <p:spPr>
          <a:xfrm>
            <a:off x="18348774" y="8899474"/>
            <a:ext cx="4786982" cy="82824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lgn="just">
              <a:lnSpc>
                <a:spcPct val="110000"/>
              </a:lnSpc>
              <a:defRPr sz="2000">
                <a:solidFill>
                  <a:srgbClr val="000000"/>
                </a:solidFill>
                <a:latin typeface="PingFang SC Regular"/>
                <a:ea typeface="PingFang SC Regular"/>
                <a:cs typeface="PingFang SC Regular"/>
                <a:sym typeface="PingFang SC Regular"/>
              </a:defRPr>
            </a:lvl1pPr>
          </a:lstStyle>
          <a:p>
            <a:r>
              <a:rPr lang="zh-CN" altLang="en-US" dirty="0"/>
              <a:t>过去我们把他们叫做技术平台。它是企业应用的技术平台</a:t>
            </a:r>
            <a:endParaRPr dirty="0"/>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 name="图像" descr="图像"/>
          <p:cNvPicPr>
            <a:picLocks noChangeAspect="1"/>
          </p:cNvPicPr>
          <p:nvPr/>
        </p:nvPicPr>
        <p:blipFill>
          <a:blip r:embed="rId2">
            <a:alphaModFix amt="54350"/>
            <a:extLst/>
          </a:blip>
          <a:stretch>
            <a:fillRect/>
          </a:stretch>
        </p:blipFill>
        <p:spPr>
          <a:xfrm>
            <a:off x="16203082" y="11787716"/>
            <a:ext cx="4965701" cy="1943101"/>
          </a:xfrm>
          <a:prstGeom prst="rect">
            <a:avLst/>
          </a:prstGeom>
          <a:ln w="12700">
            <a:miter lim="400000"/>
          </a:ln>
        </p:spPr>
      </p:pic>
      <p:pic>
        <p:nvPicPr>
          <p:cNvPr id="64" name="图像" descr="图像"/>
          <p:cNvPicPr>
            <a:picLocks/>
          </p:cNvPicPr>
          <p:nvPr/>
        </p:nvPicPr>
        <p:blipFill>
          <a:blip r:embed="rId3">
            <a:extLst/>
          </a:blip>
          <a:stretch>
            <a:fillRect/>
          </a:stretch>
        </p:blipFill>
        <p:spPr>
          <a:xfrm>
            <a:off x="1810901" y="2194720"/>
            <a:ext cx="20762198" cy="12701"/>
          </a:xfrm>
          <a:prstGeom prst="rect">
            <a:avLst/>
          </a:prstGeom>
          <a:ln w="12700">
            <a:miter lim="400000"/>
          </a:ln>
        </p:spPr>
      </p:pic>
      <p:grpSp>
        <p:nvGrpSpPr>
          <p:cNvPr id="70" name="成组"/>
          <p:cNvGrpSpPr/>
          <p:nvPr/>
        </p:nvGrpSpPr>
        <p:grpSpPr>
          <a:xfrm>
            <a:off x="1867516" y="3373113"/>
            <a:ext cx="6911810" cy="1949252"/>
            <a:chOff x="-10376" y="142975"/>
            <a:chExt cx="6911809" cy="1949251"/>
          </a:xfrm>
        </p:grpSpPr>
        <p:sp>
          <p:nvSpPr>
            <p:cNvPr id="66" name="01"/>
            <p:cNvSpPr txBox="1"/>
            <p:nvPr/>
          </p:nvSpPr>
          <p:spPr>
            <a:xfrm>
              <a:off x="-10376" y="142975"/>
              <a:ext cx="1663917" cy="194925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lgn="r">
                <a:defRPr sz="12000">
                  <a:solidFill>
                    <a:srgbClr val="02B3C9"/>
                  </a:solidFill>
                </a:defRPr>
              </a:lvl1pPr>
            </a:lstStyle>
            <a:p>
              <a:r>
                <a:rPr dirty="0">
                  <a:solidFill>
                    <a:schemeClr val="tx1"/>
                  </a:solidFill>
                </a:rPr>
                <a:t>01</a:t>
              </a:r>
            </a:p>
          </p:txBody>
        </p:sp>
        <p:sp>
          <p:nvSpPr>
            <p:cNvPr id="67" name="第一个目录的位置"/>
            <p:cNvSpPr txBox="1"/>
            <p:nvPr/>
          </p:nvSpPr>
          <p:spPr>
            <a:xfrm>
              <a:off x="2759274" y="506865"/>
              <a:ext cx="4142159" cy="79508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lgn="l">
                <a:defRPr sz="4500">
                  <a:solidFill>
                    <a:srgbClr val="02B3C9"/>
                  </a:solidFill>
                </a:defRPr>
              </a:lvl1pPr>
            </a:lstStyle>
            <a:p>
              <a:r>
                <a:rPr lang="zh-CN" altLang="en-US" b="1" dirty="0">
                  <a:solidFill>
                    <a:schemeClr val="tx1"/>
                  </a:solidFill>
                </a:rPr>
                <a:t>为什么需要中台</a:t>
              </a:r>
              <a:endParaRPr dirty="0">
                <a:solidFill>
                  <a:schemeClr val="tx1"/>
                </a:solidFill>
              </a:endParaRPr>
            </a:p>
          </p:txBody>
        </p:sp>
        <p:sp>
          <p:nvSpPr>
            <p:cNvPr id="69" name="滚滚长江东逝水，浪花淘净英雄泪"/>
            <p:cNvSpPr txBox="1"/>
            <p:nvPr/>
          </p:nvSpPr>
          <p:spPr>
            <a:xfrm>
              <a:off x="2759274" y="1303447"/>
              <a:ext cx="2872581" cy="47192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lgn="l">
                <a:defRPr sz="2400">
                  <a:solidFill>
                    <a:srgbClr val="02B3C9"/>
                  </a:solidFill>
                  <a:latin typeface="PingFang SC Regular"/>
                  <a:ea typeface="PingFang SC Regular"/>
                  <a:cs typeface="PingFang SC Regular"/>
                  <a:sym typeface="PingFang SC Regular"/>
                </a:defRPr>
              </a:lvl1pPr>
            </a:lstStyle>
            <a:p>
              <a:r>
                <a:rPr lang="zh-CN" altLang="en-US" dirty="0">
                  <a:solidFill>
                    <a:schemeClr val="tx1"/>
                  </a:solidFill>
                </a:rPr>
                <a:t>企业信息化的新时代</a:t>
              </a:r>
              <a:endParaRPr dirty="0">
                <a:solidFill>
                  <a:schemeClr val="tx1"/>
                </a:solidFill>
              </a:endParaRPr>
            </a:p>
          </p:txBody>
        </p:sp>
      </p:grpSp>
      <p:grpSp>
        <p:nvGrpSpPr>
          <p:cNvPr id="75" name="成组"/>
          <p:cNvGrpSpPr/>
          <p:nvPr/>
        </p:nvGrpSpPr>
        <p:grpSpPr>
          <a:xfrm>
            <a:off x="1947349" y="5419635"/>
            <a:ext cx="11078014" cy="1949252"/>
            <a:chOff x="-10376" y="142975"/>
            <a:chExt cx="11078013" cy="1949251"/>
          </a:xfrm>
        </p:grpSpPr>
        <p:sp>
          <p:nvSpPr>
            <p:cNvPr id="71" name="02"/>
            <p:cNvSpPr txBox="1"/>
            <p:nvPr/>
          </p:nvSpPr>
          <p:spPr>
            <a:xfrm>
              <a:off x="-10376" y="142975"/>
              <a:ext cx="1663917" cy="194925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lgn="r">
                <a:defRPr sz="12000"/>
              </a:lvl1pPr>
            </a:lstStyle>
            <a:p>
              <a:r>
                <a:rPr dirty="0">
                  <a:solidFill>
                    <a:schemeClr val="accent1"/>
                  </a:solidFill>
                </a:rPr>
                <a:t>02</a:t>
              </a:r>
            </a:p>
          </p:txBody>
        </p:sp>
        <p:sp>
          <p:nvSpPr>
            <p:cNvPr id="72" name="这是第二个目录要放的位置"/>
            <p:cNvSpPr txBox="1"/>
            <p:nvPr/>
          </p:nvSpPr>
          <p:spPr>
            <a:xfrm>
              <a:off x="2759274" y="506865"/>
              <a:ext cx="5557612" cy="79508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lgn="l">
                <a:defRPr sz="4500"/>
              </a:lvl1pPr>
            </a:lstStyle>
            <a:p>
              <a:r>
                <a:rPr lang="zh-CN" altLang="en-US" b="1" dirty="0">
                  <a:solidFill>
                    <a:schemeClr val="accent1"/>
                  </a:solidFill>
                </a:rPr>
                <a:t>基于</a:t>
              </a:r>
              <a:r>
                <a:rPr lang="en-US" altLang="zh-CN" b="1" dirty="0">
                  <a:solidFill>
                    <a:schemeClr val="accent1"/>
                  </a:solidFill>
                </a:rPr>
                <a:t>K8s</a:t>
              </a:r>
              <a:r>
                <a:rPr lang="zh-CN" altLang="en-US" b="1" dirty="0">
                  <a:solidFill>
                    <a:schemeClr val="accent1"/>
                  </a:solidFill>
                </a:rPr>
                <a:t>搭建技术中台</a:t>
              </a:r>
              <a:endParaRPr dirty="0">
                <a:solidFill>
                  <a:schemeClr val="accent1"/>
                </a:solidFill>
              </a:endParaRPr>
            </a:p>
          </p:txBody>
        </p:sp>
        <p:sp>
          <p:nvSpPr>
            <p:cNvPr id="74" name="滚滚长江东逝水，浪花淘净英雄泪"/>
            <p:cNvSpPr txBox="1"/>
            <p:nvPr/>
          </p:nvSpPr>
          <p:spPr>
            <a:xfrm>
              <a:off x="2759273" y="1303447"/>
              <a:ext cx="8308364" cy="47192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l">
                <a:defRPr sz="2400">
                  <a:latin typeface="PingFang SC Regular"/>
                  <a:ea typeface="PingFang SC Regular"/>
                  <a:cs typeface="PingFang SC Regular"/>
                  <a:sym typeface="PingFang SC Regular"/>
                </a:defRPr>
              </a:lvl1pPr>
            </a:lstStyle>
            <a:p>
              <a:r>
                <a:rPr lang="zh-CN" altLang="en-US" dirty="0">
                  <a:solidFill>
                    <a:schemeClr val="accent1"/>
                  </a:solidFill>
                </a:rPr>
                <a:t>创业公司技术栈</a:t>
              </a:r>
              <a:endParaRPr dirty="0">
                <a:solidFill>
                  <a:schemeClr val="accent1"/>
                </a:solidFill>
              </a:endParaRPr>
            </a:p>
          </p:txBody>
        </p:sp>
      </p:grpSp>
      <p:grpSp>
        <p:nvGrpSpPr>
          <p:cNvPr id="80" name="成组"/>
          <p:cNvGrpSpPr/>
          <p:nvPr/>
        </p:nvGrpSpPr>
        <p:grpSpPr>
          <a:xfrm>
            <a:off x="1668164" y="7457421"/>
            <a:ext cx="8380422" cy="2235202"/>
            <a:chOff x="-289560" y="0"/>
            <a:chExt cx="8380421" cy="2235201"/>
          </a:xfrm>
        </p:grpSpPr>
        <p:sp>
          <p:nvSpPr>
            <p:cNvPr id="76" name="03"/>
            <p:cNvSpPr txBox="1"/>
            <p:nvPr/>
          </p:nvSpPr>
          <p:spPr>
            <a:xfrm>
              <a:off x="-289560" y="0"/>
              <a:ext cx="1943101" cy="22352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lgn="r">
                <a:defRPr sz="12000"/>
              </a:lvl1pPr>
            </a:lstStyle>
            <a:p>
              <a:r>
                <a:rPr dirty="0"/>
                <a:t>03</a:t>
              </a:r>
            </a:p>
          </p:txBody>
        </p:sp>
        <p:sp>
          <p:nvSpPr>
            <p:cNvPr id="77" name="这里是第三个目录要放的位置"/>
            <p:cNvSpPr txBox="1"/>
            <p:nvPr/>
          </p:nvSpPr>
          <p:spPr>
            <a:xfrm>
              <a:off x="2759274" y="506865"/>
              <a:ext cx="5331587" cy="79508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lgn="l">
                <a:defRPr sz="4500"/>
              </a:lvl1pPr>
            </a:lstStyle>
            <a:p>
              <a:r>
                <a:rPr lang="zh-CN" altLang="en-US" b="1" dirty="0"/>
                <a:t>为什么选择</a:t>
              </a:r>
              <a:r>
                <a:rPr lang="en-US" altLang="zh-CN" b="1" dirty="0"/>
                <a:t>.NET Core</a:t>
              </a:r>
              <a:endParaRPr dirty="0"/>
            </a:p>
          </p:txBody>
        </p:sp>
        <p:sp>
          <p:nvSpPr>
            <p:cNvPr id="78" name="线条"/>
            <p:cNvSpPr/>
            <p:nvPr/>
          </p:nvSpPr>
          <p:spPr>
            <a:xfrm flipV="1">
              <a:off x="1819630" y="499349"/>
              <a:ext cx="742676" cy="1236502"/>
            </a:xfrm>
            <a:prstGeom prst="line">
              <a:avLst/>
            </a:prstGeom>
            <a:noFill/>
            <a:ln w="25400" cap="flat">
              <a:solidFill>
                <a:srgbClr val="FFFFFF"/>
              </a:solidFill>
              <a:prstDash val="solid"/>
              <a:round/>
            </a:ln>
            <a:effectLst/>
          </p:spPr>
          <p:txBody>
            <a:bodyPr wrap="square" lIns="45718" tIns="45718" rIns="45718" bIns="45718" numCol="1" anchor="t">
              <a:noAutofit/>
            </a:bodyPr>
            <a:lstStyle/>
            <a:p>
              <a:pPr>
                <a:defRPr sz="5000">
                  <a:solidFill>
                    <a:srgbClr val="000000"/>
                  </a:solidFill>
                  <a:latin typeface="Helvetica Light"/>
                  <a:ea typeface="Helvetica Light"/>
                  <a:cs typeface="Helvetica Light"/>
                  <a:sym typeface="Helvetica Light"/>
                </a:defRPr>
              </a:pPr>
              <a:endParaRPr/>
            </a:p>
          </p:txBody>
        </p:sp>
        <p:sp>
          <p:nvSpPr>
            <p:cNvPr id="79" name="滚滚长江东逝水，浪花淘净英雄泪"/>
            <p:cNvSpPr txBox="1"/>
            <p:nvPr/>
          </p:nvSpPr>
          <p:spPr>
            <a:xfrm>
              <a:off x="2759274" y="1303447"/>
              <a:ext cx="5331587" cy="47192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l">
                <a:defRPr sz="2400">
                  <a:latin typeface="PingFang SC Regular"/>
                  <a:ea typeface="PingFang SC Regular"/>
                  <a:cs typeface="PingFang SC Regular"/>
                  <a:sym typeface="PingFang SC Regular"/>
                </a:defRPr>
              </a:lvl1pPr>
            </a:lstStyle>
            <a:p>
              <a:r>
                <a:rPr lang="zh-CN" altLang="en-US" dirty="0"/>
                <a:t>云原生应用开发</a:t>
              </a:r>
              <a:endParaRPr dirty="0"/>
            </a:p>
          </p:txBody>
        </p:sp>
      </p:grpSp>
      <p:grpSp>
        <p:nvGrpSpPr>
          <p:cNvPr id="83" name="成组"/>
          <p:cNvGrpSpPr/>
          <p:nvPr/>
        </p:nvGrpSpPr>
        <p:grpSpPr>
          <a:xfrm>
            <a:off x="18551769" y="1468092"/>
            <a:ext cx="4030565" cy="576469"/>
            <a:chOff x="0" y="0"/>
            <a:chExt cx="4030563" cy="576467"/>
          </a:xfrm>
        </p:grpSpPr>
        <p:pic>
          <p:nvPicPr>
            <p:cNvPr id="81" name="图片 12" descr="图片 12"/>
            <p:cNvPicPr>
              <a:picLocks noChangeAspect="1"/>
            </p:cNvPicPr>
            <p:nvPr/>
          </p:nvPicPr>
          <p:blipFill>
            <a:blip r:embed="rId4">
              <a:alphaModFix amt="80000"/>
              <a:extLst/>
            </a:blip>
            <a:srcRect r="57561"/>
            <a:stretch>
              <a:fillRect/>
            </a:stretch>
          </p:blipFill>
          <p:spPr>
            <a:xfrm>
              <a:off x="0" y="0"/>
              <a:ext cx="2703344" cy="576468"/>
            </a:xfrm>
            <a:prstGeom prst="rect">
              <a:avLst/>
            </a:prstGeom>
            <a:ln w="12700" cap="flat">
              <a:noFill/>
              <a:miter lim="400000"/>
            </a:ln>
            <a:effectLst/>
          </p:spPr>
        </p:pic>
        <p:pic>
          <p:nvPicPr>
            <p:cNvPr id="82" name="图像" descr="图像"/>
            <p:cNvPicPr>
              <a:picLocks noChangeAspect="1"/>
            </p:cNvPicPr>
            <p:nvPr/>
          </p:nvPicPr>
          <p:blipFill>
            <a:blip r:embed="rId5">
              <a:alphaModFix amt="80000"/>
              <a:extLst/>
            </a:blip>
            <a:stretch>
              <a:fillRect/>
            </a:stretch>
          </p:blipFill>
          <p:spPr>
            <a:xfrm>
              <a:off x="2715086" y="42397"/>
              <a:ext cx="1315478" cy="453393"/>
            </a:xfrm>
            <a:prstGeom prst="rect">
              <a:avLst/>
            </a:prstGeom>
            <a:ln w="12700" cap="flat">
              <a:noFill/>
              <a:miter lim="400000"/>
            </a:ln>
            <a:effectLst/>
          </p:spPr>
        </p:pic>
      </p:grpSp>
      <p:sp>
        <p:nvSpPr>
          <p:cNvPr id="26" name="Shape 52">
            <a:extLst>
              <a:ext uri="{FF2B5EF4-FFF2-40B4-BE49-F238E27FC236}">
                <a16:creationId xmlns:a16="http://schemas.microsoft.com/office/drawing/2014/main" id="{CE2DFBA6-EEDB-4EFD-8BDC-FA8C28F5FFCE}"/>
              </a:ext>
            </a:extLst>
          </p:cNvPr>
          <p:cNvSpPr/>
          <p:nvPr/>
        </p:nvSpPr>
        <p:spPr>
          <a:xfrm>
            <a:off x="1668164" y="973905"/>
            <a:ext cx="4310605" cy="1006044"/>
          </a:xfrm>
          <a:prstGeom prst="rect">
            <a:avLst/>
          </a:prstGeom>
          <a:ln w="12700">
            <a:miter lim="400000"/>
          </a:ln>
        </p:spPr>
        <p:txBody>
          <a:bodyPr wrap="square" lIns="71437" tIns="71437" rIns="71437" bIns="71437" anchor="ctr">
            <a:spAutoFit/>
          </a:bodyPr>
          <a:lstStyle>
            <a:lvl1pPr defTabSz="584200">
              <a:defRPr sz="56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pPr lvl="0">
              <a:defRPr sz="1800">
                <a:solidFill>
                  <a:srgbClr val="000000"/>
                </a:solidFill>
              </a:defRPr>
            </a:pPr>
            <a:r>
              <a:rPr lang="zh-CN" altLang="en-US" sz="5600" dirty="0">
                <a:solidFill>
                  <a:srgbClr val="FFFFFF"/>
                </a:solidFill>
              </a:rPr>
              <a:t>议程</a:t>
            </a:r>
            <a:endParaRPr sz="5600" dirty="0">
              <a:solidFill>
                <a:srgbClr val="FFFFFF"/>
              </a:solidFill>
            </a:endParaRPr>
          </a:p>
        </p:txBody>
      </p:sp>
      <p:sp>
        <p:nvSpPr>
          <p:cNvPr id="23" name="线条">
            <a:extLst>
              <a:ext uri="{FF2B5EF4-FFF2-40B4-BE49-F238E27FC236}">
                <a16:creationId xmlns:a16="http://schemas.microsoft.com/office/drawing/2014/main" id="{AA0E070D-739B-4FBF-83E1-0BED3F41C693}"/>
              </a:ext>
            </a:extLst>
          </p:cNvPr>
          <p:cNvSpPr/>
          <p:nvPr/>
        </p:nvSpPr>
        <p:spPr>
          <a:xfrm flipV="1">
            <a:off x="3729184" y="5620259"/>
            <a:ext cx="742676" cy="1236503"/>
          </a:xfrm>
          <a:prstGeom prst="line">
            <a:avLst/>
          </a:prstGeom>
          <a:noFill/>
          <a:ln w="25400" cap="flat">
            <a:solidFill>
              <a:srgbClr val="02B3C9"/>
            </a:solidFill>
            <a:prstDash val="solid"/>
            <a:round/>
          </a:ln>
          <a:effectLst/>
        </p:spPr>
        <p:txBody>
          <a:bodyPr wrap="square" lIns="45718" tIns="45718" rIns="45718" bIns="45718" numCol="1" anchor="t">
            <a:noAutofit/>
          </a:bodyPr>
          <a:lstStyle/>
          <a:p>
            <a:pPr>
              <a:defRPr sz="5000">
                <a:solidFill>
                  <a:srgbClr val="000000"/>
                </a:solidFill>
                <a:latin typeface="Helvetica Light"/>
                <a:ea typeface="Helvetica Light"/>
                <a:cs typeface="Helvetica Light"/>
                <a:sym typeface="Helvetica Light"/>
              </a:defRPr>
            </a:pPr>
            <a:endParaRPr/>
          </a:p>
        </p:txBody>
      </p:sp>
      <p:sp>
        <p:nvSpPr>
          <p:cNvPr id="24" name="线条">
            <a:extLst>
              <a:ext uri="{FF2B5EF4-FFF2-40B4-BE49-F238E27FC236}">
                <a16:creationId xmlns:a16="http://schemas.microsoft.com/office/drawing/2014/main" id="{CE00104C-A23E-4B2A-965E-4DF15D5EBCD7}"/>
              </a:ext>
            </a:extLst>
          </p:cNvPr>
          <p:cNvSpPr/>
          <p:nvPr/>
        </p:nvSpPr>
        <p:spPr>
          <a:xfrm flipV="1">
            <a:off x="3777354" y="3913840"/>
            <a:ext cx="742676" cy="1236503"/>
          </a:xfrm>
          <a:prstGeom prst="line">
            <a:avLst/>
          </a:prstGeom>
          <a:noFill/>
          <a:ln w="25400" cap="flat">
            <a:solidFill>
              <a:srgbClr val="FFFFFF"/>
            </a:solidFill>
            <a:prstDash val="solid"/>
            <a:round/>
          </a:ln>
          <a:effectLst/>
        </p:spPr>
        <p:txBody>
          <a:bodyPr wrap="square" lIns="45718" tIns="45718" rIns="45718" bIns="45718" numCol="1" anchor="t">
            <a:noAutofit/>
          </a:bodyPr>
          <a:lstStyle/>
          <a:p>
            <a:pPr>
              <a:defRPr sz="5000">
                <a:solidFill>
                  <a:srgbClr val="000000"/>
                </a:solidFill>
                <a:latin typeface="Helvetica Light"/>
                <a:ea typeface="Helvetica Light"/>
                <a:cs typeface="Helvetica Light"/>
                <a:sym typeface="Helvetica Light"/>
              </a:defRPr>
            </a:pPr>
            <a:endParaRPr dirty="0"/>
          </a:p>
        </p:txBody>
      </p:sp>
    </p:spTree>
    <p:extLst>
      <p:ext uri="{BB962C8B-B14F-4D97-AF65-F5344CB8AC3E}">
        <p14:creationId xmlns:p14="http://schemas.microsoft.com/office/powerpoint/2010/main" val="2612199219"/>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2"/>
          <a:srcRect/>
          <a:stretch>
            <a:fillRect/>
          </a:stretch>
        </a:blipFill>
        <a:effectLst/>
      </p:bgPr>
    </p:bg>
    <p:spTree>
      <p:nvGrpSpPr>
        <p:cNvPr id="1" name=""/>
        <p:cNvGrpSpPr/>
        <p:nvPr/>
      </p:nvGrpSpPr>
      <p:grpSpPr>
        <a:xfrm>
          <a:off x="0" y="0"/>
          <a:ext cx="0" cy="0"/>
          <a:chOff x="0" y="0"/>
          <a:chExt cx="0" cy="0"/>
        </a:xfrm>
      </p:grpSpPr>
      <p:pic>
        <p:nvPicPr>
          <p:cNvPr id="166" name="图像" descr="图像"/>
          <p:cNvPicPr>
            <a:picLocks/>
          </p:cNvPicPr>
          <p:nvPr/>
        </p:nvPicPr>
        <p:blipFill>
          <a:blip r:embed="rId3">
            <a:extLst/>
          </a:blip>
          <a:stretch>
            <a:fillRect/>
          </a:stretch>
        </p:blipFill>
        <p:spPr>
          <a:xfrm>
            <a:off x="1810901" y="2194720"/>
            <a:ext cx="20762198" cy="12701"/>
          </a:xfrm>
          <a:prstGeom prst="rect">
            <a:avLst/>
          </a:prstGeom>
          <a:ln w="12700">
            <a:miter lim="400000"/>
          </a:ln>
        </p:spPr>
      </p:pic>
      <p:sp>
        <p:nvSpPr>
          <p:cNvPr id="167" name="圆形"/>
          <p:cNvSpPr/>
          <p:nvPr/>
        </p:nvSpPr>
        <p:spPr>
          <a:xfrm>
            <a:off x="8444270" y="4659165"/>
            <a:ext cx="2055780" cy="2055780"/>
          </a:xfrm>
          <a:prstGeom prst="ellipse">
            <a:avLst/>
          </a:prstGeom>
          <a:ln w="127000">
            <a:solidFill>
              <a:srgbClr val="02B3C9"/>
            </a:solidFill>
            <a:miter lim="400000"/>
          </a:ln>
          <a:effectLst>
            <a:outerShdw blurRad="38100" dist="25400" dir="5400000" rotWithShape="0">
              <a:srgbClr val="000000">
                <a:alpha val="50000"/>
              </a:srgbClr>
            </a:outerShdw>
          </a:effectLst>
        </p:spPr>
        <p:txBody>
          <a:bodyPr lIns="50800" tIns="50800" rIns="50800" bIns="50800" anchor="ctr"/>
          <a:lstStyle/>
          <a:p>
            <a:pPr>
              <a:defRPr sz="5000">
                <a:solidFill>
                  <a:srgbClr val="000000"/>
                </a:solidFill>
                <a:latin typeface="Helvetica Light"/>
                <a:ea typeface="Helvetica Light"/>
                <a:cs typeface="Helvetica Light"/>
                <a:sym typeface="Helvetica Light"/>
              </a:defRPr>
            </a:pPr>
            <a:endParaRPr/>
          </a:p>
        </p:txBody>
      </p:sp>
      <p:sp>
        <p:nvSpPr>
          <p:cNvPr id="168" name="小标题"/>
          <p:cNvSpPr txBox="1"/>
          <p:nvPr/>
        </p:nvSpPr>
        <p:spPr>
          <a:xfrm>
            <a:off x="4055362" y="7056530"/>
            <a:ext cx="1128514" cy="71814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000"/>
            </a:lvl1pPr>
          </a:lstStyle>
          <a:p>
            <a:r>
              <a:rPr lang="zh-CN" altLang="en-US" dirty="0"/>
              <a:t>架构</a:t>
            </a:r>
            <a:endParaRPr dirty="0"/>
          </a:p>
        </p:txBody>
      </p:sp>
      <p:sp>
        <p:nvSpPr>
          <p:cNvPr id="169" name="滚滚长江东逝水, 浪花淘净英雄泪。浪花淘净英雄泪。"/>
          <p:cNvSpPr txBox="1"/>
          <p:nvPr/>
        </p:nvSpPr>
        <p:spPr>
          <a:xfrm>
            <a:off x="3322783" y="8253446"/>
            <a:ext cx="3523520" cy="5422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algn="just">
              <a:lnSpc>
                <a:spcPct val="130000"/>
              </a:lnSpc>
              <a:defRPr sz="2400">
                <a:latin typeface="PingFang SC Regular"/>
                <a:ea typeface="PingFang SC Regular"/>
                <a:cs typeface="PingFang SC Regular"/>
                <a:sym typeface="PingFang SC Regular"/>
              </a:defRPr>
            </a:lvl1pPr>
          </a:lstStyle>
          <a:p>
            <a:r>
              <a:rPr lang="zh-CN" altLang="en-US" dirty="0"/>
              <a:t>云原生服务开发</a:t>
            </a:r>
            <a:endParaRPr dirty="0"/>
          </a:p>
        </p:txBody>
      </p:sp>
      <p:sp>
        <p:nvSpPr>
          <p:cNvPr id="170" name="小标题"/>
          <p:cNvSpPr txBox="1"/>
          <p:nvPr/>
        </p:nvSpPr>
        <p:spPr>
          <a:xfrm>
            <a:off x="8907903" y="7075962"/>
            <a:ext cx="1128514" cy="71814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000"/>
            </a:lvl1pPr>
          </a:lstStyle>
          <a:p>
            <a:r>
              <a:rPr lang="zh-CN" altLang="en-US" dirty="0"/>
              <a:t>技术</a:t>
            </a:r>
            <a:endParaRPr dirty="0"/>
          </a:p>
        </p:txBody>
      </p:sp>
      <p:sp>
        <p:nvSpPr>
          <p:cNvPr id="171" name="滚滚长江东逝水, 浪花淘净英雄泪。浪花淘净英雄泪。"/>
          <p:cNvSpPr txBox="1"/>
          <p:nvPr/>
        </p:nvSpPr>
        <p:spPr>
          <a:xfrm>
            <a:off x="7245478" y="8332334"/>
            <a:ext cx="4453364" cy="5422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just">
              <a:lnSpc>
                <a:spcPct val="130000"/>
              </a:lnSpc>
              <a:defRPr sz="2400">
                <a:latin typeface="PingFang SC Regular"/>
                <a:ea typeface="PingFang SC Regular"/>
                <a:cs typeface="PingFang SC Regular"/>
                <a:sym typeface="PingFang SC Regular"/>
              </a:defRPr>
            </a:lvl1pPr>
          </a:lstStyle>
          <a:p>
            <a:r>
              <a:rPr lang="zh-CN" altLang="en-US" dirty="0"/>
              <a:t>基于</a:t>
            </a:r>
            <a:r>
              <a:rPr lang="en-US" altLang="zh-CN" dirty="0"/>
              <a:t>.NET Core</a:t>
            </a:r>
            <a:r>
              <a:rPr lang="zh-CN" altLang="en-US" dirty="0"/>
              <a:t>的容器化应用</a:t>
            </a:r>
            <a:endParaRPr dirty="0"/>
          </a:p>
        </p:txBody>
      </p:sp>
      <p:sp>
        <p:nvSpPr>
          <p:cNvPr id="172" name="小标题"/>
          <p:cNvSpPr txBox="1"/>
          <p:nvPr/>
        </p:nvSpPr>
        <p:spPr>
          <a:xfrm>
            <a:off x="17988905" y="7129306"/>
            <a:ext cx="2154436" cy="71814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000"/>
            </a:lvl1pPr>
          </a:lstStyle>
          <a:p>
            <a:r>
              <a:rPr lang="zh-CN" altLang="en-US" dirty="0"/>
              <a:t>业务发展</a:t>
            </a:r>
            <a:endParaRPr dirty="0"/>
          </a:p>
        </p:txBody>
      </p:sp>
      <p:sp>
        <p:nvSpPr>
          <p:cNvPr id="173" name="滚滚长江东逝水, 浪花淘净英雄泪。浪花淘净英雄泪。"/>
          <p:cNvSpPr txBox="1"/>
          <p:nvPr/>
        </p:nvSpPr>
        <p:spPr>
          <a:xfrm>
            <a:off x="17537699" y="8314703"/>
            <a:ext cx="3235593" cy="5422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algn="just">
              <a:lnSpc>
                <a:spcPct val="130000"/>
              </a:lnSpc>
              <a:defRPr sz="2400">
                <a:latin typeface="PingFang SC Regular"/>
                <a:ea typeface="PingFang SC Regular"/>
                <a:cs typeface="PingFang SC Regular"/>
                <a:sym typeface="PingFang SC Regular"/>
              </a:defRPr>
            </a:lvl1pPr>
          </a:lstStyle>
          <a:p>
            <a:r>
              <a:rPr lang="zh-CN" altLang="en-US" dirty="0"/>
              <a:t>企业服务领域应用探索</a:t>
            </a:r>
            <a:endParaRPr dirty="0"/>
          </a:p>
        </p:txBody>
      </p:sp>
      <p:sp>
        <p:nvSpPr>
          <p:cNvPr id="174" name="小标题"/>
          <p:cNvSpPr txBox="1"/>
          <p:nvPr/>
        </p:nvSpPr>
        <p:spPr>
          <a:xfrm>
            <a:off x="12871775" y="7092896"/>
            <a:ext cx="2503891" cy="71814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000"/>
            </a:lvl1pPr>
          </a:lstStyle>
          <a:p>
            <a:r>
              <a:rPr lang="zh-CN" altLang="en-US" dirty="0"/>
              <a:t>研发</a:t>
            </a:r>
            <a:r>
              <a:rPr lang="en-US" altLang="zh-CN" dirty="0"/>
              <a:t>&amp;</a:t>
            </a:r>
            <a:r>
              <a:rPr lang="zh-CN" altLang="en-US" dirty="0"/>
              <a:t>运营</a:t>
            </a:r>
            <a:endParaRPr dirty="0"/>
          </a:p>
        </p:txBody>
      </p:sp>
      <p:sp>
        <p:nvSpPr>
          <p:cNvPr id="175" name="滚滚长江东逝水, 浪花淘净英雄泪。浪花淘净英雄泪。"/>
          <p:cNvSpPr txBox="1"/>
          <p:nvPr/>
        </p:nvSpPr>
        <p:spPr>
          <a:xfrm>
            <a:off x="12396444" y="8286108"/>
            <a:ext cx="3953957" cy="5422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algn="just">
              <a:lnSpc>
                <a:spcPct val="130000"/>
              </a:lnSpc>
              <a:defRPr sz="2400">
                <a:latin typeface="PingFang SC Regular"/>
                <a:ea typeface="PingFang SC Regular"/>
                <a:cs typeface="PingFang SC Regular"/>
                <a:sym typeface="PingFang SC Regular"/>
              </a:defRPr>
            </a:lvl1pPr>
          </a:lstStyle>
          <a:p>
            <a:r>
              <a:rPr lang="en-US" altLang="zh-CN" dirty="0"/>
              <a:t>DevOps</a:t>
            </a:r>
            <a:r>
              <a:rPr lang="zh-CN" altLang="en-US" dirty="0"/>
              <a:t>的敏捷研发</a:t>
            </a:r>
            <a:endParaRPr dirty="0"/>
          </a:p>
        </p:txBody>
      </p:sp>
      <p:sp>
        <p:nvSpPr>
          <p:cNvPr id="176" name="圆形"/>
          <p:cNvSpPr/>
          <p:nvPr/>
        </p:nvSpPr>
        <p:spPr>
          <a:xfrm>
            <a:off x="3591730" y="4622799"/>
            <a:ext cx="2055781" cy="2055780"/>
          </a:xfrm>
          <a:prstGeom prst="ellipse">
            <a:avLst/>
          </a:prstGeom>
          <a:ln w="127000">
            <a:solidFill>
              <a:srgbClr val="02B3C9"/>
            </a:solidFill>
            <a:miter lim="400000"/>
          </a:ln>
          <a:effectLst>
            <a:outerShdw blurRad="38100" dist="25400" dir="5400000" rotWithShape="0">
              <a:srgbClr val="000000">
                <a:alpha val="50000"/>
              </a:srgbClr>
            </a:outerShdw>
          </a:effectLst>
        </p:spPr>
        <p:txBody>
          <a:bodyPr lIns="50800" tIns="50800" rIns="50800" bIns="50800" anchor="ctr"/>
          <a:lstStyle/>
          <a:p>
            <a:pPr>
              <a:defRPr sz="5000">
                <a:solidFill>
                  <a:srgbClr val="000000"/>
                </a:solidFill>
                <a:latin typeface="Helvetica Light"/>
                <a:ea typeface="Helvetica Light"/>
                <a:cs typeface="Helvetica Light"/>
                <a:sym typeface="Helvetica Light"/>
              </a:defRPr>
            </a:pPr>
            <a:endParaRPr/>
          </a:p>
        </p:txBody>
      </p:sp>
      <p:sp>
        <p:nvSpPr>
          <p:cNvPr id="177" name="圆形"/>
          <p:cNvSpPr/>
          <p:nvPr/>
        </p:nvSpPr>
        <p:spPr>
          <a:xfrm>
            <a:off x="18038229" y="4712509"/>
            <a:ext cx="2055780" cy="2055780"/>
          </a:xfrm>
          <a:prstGeom prst="ellipse">
            <a:avLst/>
          </a:prstGeom>
          <a:ln w="127000">
            <a:solidFill>
              <a:srgbClr val="02B3C9"/>
            </a:solidFill>
            <a:miter lim="400000"/>
          </a:ln>
          <a:effectLst>
            <a:outerShdw blurRad="38100" dist="25400" dir="5400000" rotWithShape="0">
              <a:srgbClr val="000000">
                <a:alpha val="50000"/>
              </a:srgbClr>
            </a:outerShdw>
          </a:effectLst>
        </p:spPr>
        <p:txBody>
          <a:bodyPr lIns="50800" tIns="50800" rIns="50800" bIns="50800" anchor="ctr"/>
          <a:lstStyle/>
          <a:p>
            <a:pPr>
              <a:defRPr sz="5000">
                <a:solidFill>
                  <a:srgbClr val="000000"/>
                </a:solidFill>
                <a:latin typeface="Helvetica Light"/>
                <a:ea typeface="Helvetica Light"/>
                <a:cs typeface="Helvetica Light"/>
                <a:sym typeface="Helvetica Light"/>
              </a:defRPr>
            </a:pPr>
            <a:endParaRPr/>
          </a:p>
        </p:txBody>
      </p:sp>
      <p:sp>
        <p:nvSpPr>
          <p:cNvPr id="178" name="圆形"/>
          <p:cNvSpPr/>
          <p:nvPr/>
        </p:nvSpPr>
        <p:spPr>
          <a:xfrm>
            <a:off x="13095828" y="4659165"/>
            <a:ext cx="2055781" cy="2055780"/>
          </a:xfrm>
          <a:prstGeom prst="ellipse">
            <a:avLst/>
          </a:prstGeom>
          <a:ln w="127000">
            <a:solidFill>
              <a:srgbClr val="02B3C9"/>
            </a:solidFill>
            <a:miter lim="400000"/>
          </a:ln>
          <a:effectLst>
            <a:outerShdw blurRad="38100" dist="25400" dir="5400000" rotWithShape="0">
              <a:srgbClr val="000000">
                <a:alpha val="50000"/>
              </a:srgbClr>
            </a:outerShdw>
          </a:effectLst>
        </p:spPr>
        <p:txBody>
          <a:bodyPr lIns="50800" tIns="50800" rIns="50800" bIns="50800" anchor="ctr"/>
          <a:lstStyle/>
          <a:p>
            <a:pPr>
              <a:defRPr sz="5000">
                <a:solidFill>
                  <a:srgbClr val="000000"/>
                </a:solidFill>
                <a:latin typeface="Helvetica Light"/>
                <a:ea typeface="Helvetica Light"/>
                <a:cs typeface="Helvetica Light"/>
                <a:sym typeface="Helvetica Light"/>
              </a:defRPr>
            </a:pPr>
            <a:endParaRPr/>
          </a:p>
        </p:txBody>
      </p:sp>
      <p:sp>
        <p:nvSpPr>
          <p:cNvPr id="179" name="1"/>
          <p:cNvSpPr txBox="1"/>
          <p:nvPr/>
        </p:nvSpPr>
        <p:spPr>
          <a:xfrm>
            <a:off x="4162166" y="4533089"/>
            <a:ext cx="739141" cy="2235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12000">
                <a:solidFill>
                  <a:srgbClr val="02B3C9"/>
                </a:solidFill>
              </a:defRPr>
            </a:lvl1pPr>
          </a:lstStyle>
          <a:p>
            <a:r>
              <a:t>1</a:t>
            </a:r>
          </a:p>
        </p:txBody>
      </p:sp>
      <p:sp>
        <p:nvSpPr>
          <p:cNvPr id="180" name="2"/>
          <p:cNvSpPr txBox="1"/>
          <p:nvPr/>
        </p:nvSpPr>
        <p:spPr>
          <a:xfrm>
            <a:off x="8907010" y="4569455"/>
            <a:ext cx="1028701" cy="2235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12000">
                <a:solidFill>
                  <a:srgbClr val="02B3C9"/>
                </a:solidFill>
              </a:defRPr>
            </a:lvl1pPr>
          </a:lstStyle>
          <a:p>
            <a:r>
              <a:t>2</a:t>
            </a:r>
          </a:p>
        </p:txBody>
      </p:sp>
      <p:sp>
        <p:nvSpPr>
          <p:cNvPr id="181" name="3"/>
          <p:cNvSpPr txBox="1"/>
          <p:nvPr/>
        </p:nvSpPr>
        <p:spPr>
          <a:xfrm>
            <a:off x="13541827" y="4569455"/>
            <a:ext cx="1028701" cy="2235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12000">
                <a:solidFill>
                  <a:srgbClr val="02B3C9"/>
                </a:solidFill>
              </a:defRPr>
            </a:lvl1pPr>
          </a:lstStyle>
          <a:p>
            <a:r>
              <a:t>3</a:t>
            </a:r>
          </a:p>
        </p:txBody>
      </p:sp>
      <p:sp>
        <p:nvSpPr>
          <p:cNvPr id="182" name="4"/>
          <p:cNvSpPr txBox="1"/>
          <p:nvPr/>
        </p:nvSpPr>
        <p:spPr>
          <a:xfrm>
            <a:off x="18551769" y="4622799"/>
            <a:ext cx="1028701" cy="2235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12000">
                <a:solidFill>
                  <a:srgbClr val="02B3C9"/>
                </a:solidFill>
              </a:defRPr>
            </a:lvl1pPr>
          </a:lstStyle>
          <a:p>
            <a:r>
              <a:rPr dirty="0"/>
              <a:t>4</a:t>
            </a:r>
          </a:p>
        </p:txBody>
      </p:sp>
      <p:grpSp>
        <p:nvGrpSpPr>
          <p:cNvPr id="186" name="成组"/>
          <p:cNvGrpSpPr/>
          <p:nvPr/>
        </p:nvGrpSpPr>
        <p:grpSpPr>
          <a:xfrm>
            <a:off x="18551769" y="1468092"/>
            <a:ext cx="4030565" cy="576469"/>
            <a:chOff x="0" y="0"/>
            <a:chExt cx="4030563" cy="576467"/>
          </a:xfrm>
        </p:grpSpPr>
        <p:pic>
          <p:nvPicPr>
            <p:cNvPr id="184" name="图片 12" descr="图片 12"/>
            <p:cNvPicPr>
              <a:picLocks noChangeAspect="1"/>
            </p:cNvPicPr>
            <p:nvPr/>
          </p:nvPicPr>
          <p:blipFill>
            <a:blip r:embed="rId4">
              <a:alphaModFix amt="80000"/>
              <a:extLst/>
            </a:blip>
            <a:srcRect r="57561"/>
            <a:stretch>
              <a:fillRect/>
            </a:stretch>
          </p:blipFill>
          <p:spPr>
            <a:xfrm>
              <a:off x="0" y="0"/>
              <a:ext cx="2703344" cy="576468"/>
            </a:xfrm>
            <a:prstGeom prst="rect">
              <a:avLst/>
            </a:prstGeom>
            <a:ln w="12700" cap="flat">
              <a:noFill/>
              <a:miter lim="400000"/>
            </a:ln>
            <a:effectLst/>
          </p:spPr>
        </p:pic>
        <p:pic>
          <p:nvPicPr>
            <p:cNvPr id="185" name="图像" descr="图像"/>
            <p:cNvPicPr>
              <a:picLocks noChangeAspect="1"/>
            </p:cNvPicPr>
            <p:nvPr/>
          </p:nvPicPr>
          <p:blipFill>
            <a:blip r:embed="rId5">
              <a:alphaModFix amt="80000"/>
              <a:extLst/>
            </a:blip>
            <a:stretch>
              <a:fillRect/>
            </a:stretch>
          </p:blipFill>
          <p:spPr>
            <a:xfrm>
              <a:off x="2715086" y="42397"/>
              <a:ext cx="1315478" cy="453393"/>
            </a:xfrm>
            <a:prstGeom prst="rect">
              <a:avLst/>
            </a:prstGeom>
            <a:ln w="12700" cap="flat">
              <a:noFill/>
              <a:miter lim="400000"/>
            </a:ln>
            <a:effectLst/>
          </p:spPr>
        </p:pic>
      </p:grpSp>
      <p:sp>
        <p:nvSpPr>
          <p:cNvPr id="27" name="Shape 52">
            <a:extLst>
              <a:ext uri="{FF2B5EF4-FFF2-40B4-BE49-F238E27FC236}">
                <a16:creationId xmlns:a16="http://schemas.microsoft.com/office/drawing/2014/main" id="{6053CB2A-1A06-41B5-B08D-9818255C8AE6}"/>
              </a:ext>
            </a:extLst>
          </p:cNvPr>
          <p:cNvSpPr/>
          <p:nvPr/>
        </p:nvSpPr>
        <p:spPr>
          <a:xfrm>
            <a:off x="1169902" y="1097015"/>
            <a:ext cx="5111975" cy="759822"/>
          </a:xfrm>
          <a:prstGeom prst="rect">
            <a:avLst/>
          </a:prstGeom>
          <a:ln w="12700">
            <a:miter lim="400000"/>
          </a:ln>
        </p:spPr>
        <p:txBody>
          <a:bodyPr wrap="none" lIns="71437" tIns="71437" rIns="71437" bIns="71437" anchor="ctr">
            <a:spAutoFit/>
          </a:bodyPr>
          <a:lstStyle>
            <a:lvl1pPr defTabSz="584200">
              <a:defRPr sz="56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pPr lvl="0">
              <a:defRPr sz="1800">
                <a:solidFill>
                  <a:srgbClr val="000000"/>
                </a:solidFill>
              </a:defRPr>
            </a:pPr>
            <a:r>
              <a:rPr lang="zh-CN" altLang="en-US" sz="4000" dirty="0">
                <a:solidFill>
                  <a:schemeClr val="tx1"/>
                </a:solidFill>
              </a:rPr>
              <a:t>基于</a:t>
            </a:r>
            <a:r>
              <a:rPr lang="en-US" altLang="zh-CN" sz="4000" dirty="0">
                <a:solidFill>
                  <a:schemeClr val="tx1"/>
                </a:solidFill>
              </a:rPr>
              <a:t>K8s</a:t>
            </a:r>
            <a:r>
              <a:rPr lang="zh-CN" altLang="en-US" sz="4000" dirty="0">
                <a:solidFill>
                  <a:schemeClr val="tx1"/>
                </a:solidFill>
              </a:rPr>
              <a:t>搭建技术中台</a:t>
            </a:r>
          </a:p>
        </p:txBody>
      </p:sp>
    </p:spTree>
  </p:cSld>
  <p:clrMapOvr>
    <a:masterClrMapping/>
  </p:clrMapOvr>
  <p:transition spd="med"/>
</p:sld>
</file>

<file path=ppt/tags/tag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627"/>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627"/>
</p:tagLst>
</file>

<file path=ppt/tags/tag3.xml><?xml version="1.0" encoding="utf-8"?>
<p:tagLst xmlns:a="http://schemas.openxmlformats.org/drawingml/2006/main" xmlns:r="http://schemas.openxmlformats.org/officeDocument/2006/relationships" xmlns:p="http://schemas.openxmlformats.org/presentationml/2006/main">
  <p:tag name="PA" val="v5.2.4"/>
</p:tagLst>
</file>

<file path=ppt/tags/tag4.xml><?xml version="1.0" encoding="utf-8"?>
<p:tagLst xmlns:a="http://schemas.openxmlformats.org/drawingml/2006/main" xmlns:r="http://schemas.openxmlformats.org/officeDocument/2006/relationships" xmlns:p="http://schemas.openxmlformats.org/presentationml/2006/main">
  <p:tag name="PA" val="v5.2.4"/>
</p:tagLst>
</file>

<file path=ppt/tags/tag5.xml><?xml version="1.0" encoding="utf-8"?>
<p:tagLst xmlns:a="http://schemas.openxmlformats.org/drawingml/2006/main" xmlns:r="http://schemas.openxmlformats.org/officeDocument/2006/relationships" xmlns:p="http://schemas.openxmlformats.org/presentationml/2006/main">
  <p:tag name="PA" val="v5.2.4"/>
</p:tagLst>
</file>

<file path=ppt/tags/tag6.xml><?xml version="1.0" encoding="utf-8"?>
<p:tagLst xmlns:a="http://schemas.openxmlformats.org/drawingml/2006/main" xmlns:r="http://schemas.openxmlformats.org/officeDocument/2006/relationships" xmlns:p="http://schemas.openxmlformats.org/presentationml/2006/main">
  <p:tag name="PA" val="v5.2.4"/>
</p:tagLst>
</file>

<file path=ppt/tags/tag7.xml><?xml version="1.0" encoding="utf-8"?>
<p:tagLst xmlns:a="http://schemas.openxmlformats.org/drawingml/2006/main" xmlns:r="http://schemas.openxmlformats.org/officeDocument/2006/relationships" xmlns:p="http://schemas.openxmlformats.org/presentationml/2006/main">
  <p:tag name="PA" val="v5.2.4"/>
</p:tagLst>
</file>

<file path=ppt/tags/tag8.xml><?xml version="1.0" encoding="utf-8"?>
<p:tagLst xmlns:a="http://schemas.openxmlformats.org/drawingml/2006/main" xmlns:r="http://schemas.openxmlformats.org/officeDocument/2006/relationships" xmlns:p="http://schemas.openxmlformats.org/presentationml/2006/main">
  <p:tag name="PA" val="v5.2.4"/>
</p:tagLst>
</file>

<file path=ppt/theme/theme1.xml><?xml version="1.0" encoding="utf-8"?>
<a:theme xmlns:a="http://schemas.openxmlformats.org/drawingml/2006/main" name="White">
  <a:themeElements>
    <a:clrScheme name="White">
      <a:dk1>
        <a:srgbClr val="000000"/>
      </a:dk1>
      <a:lt1>
        <a:srgbClr val="FFFFFF"/>
      </a:lt1>
      <a:dk2>
        <a:srgbClr val="A7A7A7"/>
      </a:dk2>
      <a:lt2>
        <a:srgbClr val="535353"/>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a:ea typeface="Helvetica"/>
        <a:cs typeface="Helvetica"/>
      </a:majorFont>
      <a:minorFont>
        <a:latin typeface="Helvetica Neue"/>
        <a:ea typeface="Helvetica Neue"/>
        <a:cs typeface="Helvetica Neue"/>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38100" dist="25400" dir="54000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Helvetica Light"/>
            <a:ea typeface="Helvetica Light"/>
            <a:cs typeface="Helvetica Light"/>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5400" dir="5400000" rotWithShape="0">
            <a:srgbClr val="000000">
              <a:alpha val="50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FFFFFF"/>
            </a:solidFill>
            <a:effectLst/>
            <a:uFillTx/>
            <a:latin typeface="PingFang SC Semibold"/>
            <a:ea typeface="PingFang SC Semibold"/>
            <a:cs typeface="PingFang SC Semibold"/>
            <a:sym typeface="PingFang SC Semibold"/>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White">
  <a:themeElements>
    <a:clrScheme name="White">
      <a:dk1>
        <a:srgbClr val="000000"/>
      </a:dk1>
      <a:lt1>
        <a:srgbClr val="FFFFFF"/>
      </a:lt1>
      <a:dk2>
        <a:srgbClr val="A7A7A7"/>
      </a:dk2>
      <a:lt2>
        <a:srgbClr val="535353"/>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a:ea typeface="Helvetica"/>
        <a:cs typeface="Helvetica"/>
      </a:majorFont>
      <a:minorFont>
        <a:latin typeface="Helvetica Neue"/>
        <a:ea typeface="Helvetica Neue"/>
        <a:cs typeface="Helvetica Neue"/>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38100" dist="25400" dir="54000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Helvetica Light"/>
            <a:ea typeface="Helvetica Light"/>
            <a:cs typeface="Helvetica Light"/>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5400" dir="5400000" rotWithShape="0">
            <a:srgbClr val="000000">
              <a:alpha val="50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FFFFFF"/>
            </a:solidFill>
            <a:effectLst/>
            <a:uFillTx/>
            <a:latin typeface="PingFang SC Semibold"/>
            <a:ea typeface="PingFang SC Semibold"/>
            <a:cs typeface="PingFang SC Semibold"/>
            <a:sym typeface="PingFang SC Semibold"/>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480</TotalTime>
  <Words>5485</Words>
  <Application>Microsoft Office PowerPoint</Application>
  <PresentationFormat>自定义</PresentationFormat>
  <Paragraphs>525</Paragraphs>
  <Slides>46</Slides>
  <Notes>38</Notes>
  <HiddenSlides>0</HiddenSlides>
  <MMClips>0</MMClips>
  <ScaleCrop>false</ScaleCrop>
  <HeadingPairs>
    <vt:vector size="6" baseType="variant">
      <vt:variant>
        <vt:lpstr>已用的字体</vt:lpstr>
      </vt:variant>
      <vt:variant>
        <vt:i4>18</vt:i4>
      </vt:variant>
      <vt:variant>
        <vt:lpstr>主题</vt:lpstr>
      </vt:variant>
      <vt:variant>
        <vt:i4>2</vt:i4>
      </vt:variant>
      <vt:variant>
        <vt:lpstr>幻灯片标题</vt:lpstr>
      </vt:variant>
      <vt:variant>
        <vt:i4>46</vt:i4>
      </vt:variant>
    </vt:vector>
  </HeadingPairs>
  <TitlesOfParts>
    <vt:vector size="66" baseType="lpstr">
      <vt:lpstr>Helvetica Light</vt:lpstr>
      <vt:lpstr>Helvetica Neue</vt:lpstr>
      <vt:lpstr>Lantinghei SC Demibold</vt:lpstr>
      <vt:lpstr>Microsoft YaHei Light</vt:lpstr>
      <vt:lpstr>PingFang SC Regular</vt:lpstr>
      <vt:lpstr>PingFang SC Semibold</vt:lpstr>
      <vt:lpstr>TTTGB Medium</vt:lpstr>
      <vt:lpstr>Microsoft YaHei</vt:lpstr>
      <vt:lpstr>Microsoft YaHei</vt:lpstr>
      <vt:lpstr>Arial</vt:lpstr>
      <vt:lpstr>Calibri</vt:lpstr>
      <vt:lpstr>Calibri Light</vt:lpstr>
      <vt:lpstr>Consolas</vt:lpstr>
      <vt:lpstr>Helvetica</vt:lpstr>
      <vt:lpstr>Segoe UI</vt:lpstr>
      <vt:lpstr>Segoe UI Light</vt:lpstr>
      <vt:lpstr>Segoe UI Semibold</vt:lpstr>
      <vt:lpstr>Segoe UI Semilight</vt:lpstr>
      <vt:lpstr>White</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Technical Steering Group</vt:lpstr>
      <vt:lpstr>Top 30 Highest Velocity OSS Projects on GitHub</vt:lpstr>
      <vt:lpstr>PowerPoint 演示文稿</vt:lpstr>
      <vt:lpstr>PowerPoint 演示文稿</vt:lpstr>
      <vt:lpstr>                                   .NET Core</vt:lpstr>
      <vt:lpstr>PowerPoint 演示文稿</vt:lpstr>
      <vt:lpstr>ASP.NET Core  is Fast!</vt:lpstr>
      <vt:lpstr>PowerPoint 演示文稿</vt:lpstr>
      <vt:lpstr>PowerPoint 演示文稿</vt:lpstr>
      <vt:lpstr>.NET Faster than any other popular framework</vt:lpstr>
      <vt:lpstr>PowerPoint 演示文稿</vt:lpstr>
      <vt:lpstr>PowerPoint 演示文稿</vt:lpstr>
      <vt:lpstr>                                               .NET Core 3.0 主题</vt:lpstr>
      <vt:lpstr>PowerPoint 演示文稿</vt:lpstr>
      <vt:lpstr>PowerPoint 演示文稿</vt:lpstr>
      <vt:lpstr>PowerPoint 演示文稿</vt:lpstr>
      <vt:lpstr>微服务框架Steeltoe</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cp:lastModifiedBy>shanyou zhang</cp:lastModifiedBy>
  <cp:revision>51</cp:revision>
  <dcterms:modified xsi:type="dcterms:W3CDTF">2019-06-01T02:50:38Z</dcterms:modified>
</cp:coreProperties>
</file>